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16"/>
  </p:notesMasterIdLst>
  <p:sldIdLst>
    <p:sldId id="302" r:id="rId5"/>
    <p:sldId id="303" r:id="rId6"/>
    <p:sldId id="304" r:id="rId7"/>
    <p:sldId id="305" r:id="rId8"/>
    <p:sldId id="308" r:id="rId9"/>
    <p:sldId id="270" r:id="rId10"/>
    <p:sldId id="309" r:id="rId11"/>
    <p:sldId id="310" r:id="rId12"/>
    <p:sldId id="311" r:id="rId13"/>
    <p:sldId id="312" r:id="rId14"/>
    <p:sldId id="31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2B1B66-5199-A0AA-91D0-0F8A7B317DF0}" v="358" dt="2024-06-04T09:37:03.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5033" autoAdjust="0"/>
  </p:normalViewPr>
  <p:slideViewPr>
    <p:cSldViewPr snapToGrid="0">
      <p:cViewPr>
        <p:scale>
          <a:sx n="100" d="100"/>
          <a:sy n="100" d="100"/>
        </p:scale>
        <p:origin x="210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574"/>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DA23F-9FA0-4BB2-B89B-4D983D446089}" type="datetimeFigureOut">
              <a:rPr lang="en-US" smtClean="0"/>
              <a:t>6/7/2024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4924D-8356-45E8-9D28-715AE3EDEB83}" type="slidenum">
              <a:rPr lang="en-US" smtClean="0"/>
              <a:t>‹#›</a:t>
            </a:fld>
            <a:endParaRPr lang="en-US" dirty="0"/>
          </a:p>
        </p:txBody>
      </p:sp>
    </p:spTree>
    <p:extLst>
      <p:ext uri="{BB962C8B-B14F-4D97-AF65-F5344CB8AC3E}">
        <p14:creationId xmlns:p14="http://schemas.microsoft.com/office/powerpoint/2010/main" val="322576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42641-E5B1-4B0D-8683-243E57965E87}" type="slidenum">
              <a:rPr lang="en-US" smtClean="0"/>
              <a:t>2</a:t>
            </a:fld>
            <a:endParaRPr lang="en-US" dirty="0"/>
          </a:p>
        </p:txBody>
      </p:sp>
    </p:spTree>
    <p:extLst>
      <p:ext uri="{BB962C8B-B14F-4D97-AF65-F5344CB8AC3E}">
        <p14:creationId xmlns:p14="http://schemas.microsoft.com/office/powerpoint/2010/main" val="152132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42641-E5B1-4B0D-8683-243E57965E87}" type="slidenum">
              <a:rPr lang="en-US" smtClean="0"/>
              <a:t>3</a:t>
            </a:fld>
            <a:endParaRPr lang="en-US" dirty="0"/>
          </a:p>
        </p:txBody>
      </p:sp>
    </p:spTree>
    <p:extLst>
      <p:ext uri="{BB962C8B-B14F-4D97-AF65-F5344CB8AC3E}">
        <p14:creationId xmlns:p14="http://schemas.microsoft.com/office/powerpoint/2010/main" val="2820849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743293-0820-4BC8-BD8F-B5AE10C4A443}" type="slidenum">
              <a:rPr lang="en-US" smtClean="0"/>
              <a:t>4</a:t>
            </a:fld>
            <a:endParaRPr lang="en-US" dirty="0"/>
          </a:p>
        </p:txBody>
      </p:sp>
    </p:spTree>
    <p:extLst>
      <p:ext uri="{BB962C8B-B14F-4D97-AF65-F5344CB8AC3E}">
        <p14:creationId xmlns:p14="http://schemas.microsoft.com/office/powerpoint/2010/main" val="405277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D3540-47EC-47F1-9DF7-C96EE8190A07}" type="slidenum">
              <a:rPr lang="en-US" smtClean="0"/>
              <a:t>5</a:t>
            </a:fld>
            <a:endParaRPr lang="en-US" dirty="0"/>
          </a:p>
        </p:txBody>
      </p:sp>
    </p:spTree>
    <p:extLst>
      <p:ext uri="{BB962C8B-B14F-4D97-AF65-F5344CB8AC3E}">
        <p14:creationId xmlns:p14="http://schemas.microsoft.com/office/powerpoint/2010/main" val="376179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42641-E5B1-4B0D-8683-243E57965E87}" type="slidenum">
              <a:rPr lang="en-US" smtClean="0"/>
              <a:t>6</a:t>
            </a:fld>
            <a:endParaRPr lang="en-US" dirty="0"/>
          </a:p>
        </p:txBody>
      </p:sp>
    </p:spTree>
    <p:extLst>
      <p:ext uri="{BB962C8B-B14F-4D97-AF65-F5344CB8AC3E}">
        <p14:creationId xmlns:p14="http://schemas.microsoft.com/office/powerpoint/2010/main" val="312789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D455E735-931B-4174-A9D2-F7AA2A6E3A3A}"/>
              </a:ext>
              <a:ext uri="{C183D7F6-B498-43B3-948B-1728B52AA6E4}">
                <adec:decorative xmlns="" xmlns:adec="http://schemas.microsoft.com/office/drawing/2017/decorative" val="1"/>
              </a:ext>
            </a:extLst>
          </p:cNvPr>
          <p:cNvSpPr/>
          <p:nvPr userDrawn="1"/>
        </p:nvSpPr>
        <p:spPr>
          <a:xfrm>
            <a:off x="0" y="0"/>
            <a:ext cx="12192000" cy="6858000"/>
          </a:xfrm>
          <a:custGeom>
            <a:avLst/>
            <a:gdLst>
              <a:gd name="connsiteX0" fmla="*/ 685800 w 12192000"/>
              <a:gd name="connsiteY0" fmla="*/ 685800 h 6858000"/>
              <a:gd name="connsiteX1" fmla="*/ 685800 w 12192000"/>
              <a:gd name="connsiteY1" fmla="*/ 6172200 h 6858000"/>
              <a:gd name="connsiteX2" fmla="*/ 11506200 w 12192000"/>
              <a:gd name="connsiteY2" fmla="*/ 6172200 h 6858000"/>
              <a:gd name="connsiteX3" fmla="*/ 11506200 w 12192000"/>
              <a:gd name="connsiteY3" fmla="*/ 685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85800" y="685800"/>
                </a:moveTo>
                <a:lnTo>
                  <a:pt x="685800" y="6172200"/>
                </a:lnTo>
                <a:lnTo>
                  <a:pt x="11506200" y="6172200"/>
                </a:lnTo>
                <a:lnTo>
                  <a:pt x="11506200" y="685800"/>
                </a:lnTo>
                <a:close/>
                <a:moveTo>
                  <a:pt x="0" y="0"/>
                </a:moveTo>
                <a:lnTo>
                  <a:pt x="12192000" y="0"/>
                </a:lnTo>
                <a:lnTo>
                  <a:pt x="12192000" y="6858000"/>
                </a:lnTo>
                <a:lnTo>
                  <a:pt x="0" y="6858000"/>
                </a:ln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Picture Placeholder 6">
            <a:extLst>
              <a:ext uri="{FF2B5EF4-FFF2-40B4-BE49-F238E27FC236}">
                <a16:creationId xmlns="" xmlns:a16="http://schemas.microsoft.com/office/drawing/2014/main" id="{E41D1FC6-72B7-4BF1-92A5-981B32C6282F}"/>
              </a:ext>
            </a:extLst>
          </p:cNvPr>
          <p:cNvSpPr>
            <a:spLocks noGrp="1"/>
          </p:cNvSpPr>
          <p:nvPr>
            <p:ph type="pic" sz="quarter" idx="15"/>
          </p:nvPr>
        </p:nvSpPr>
        <p:spPr>
          <a:xfrm>
            <a:off x="680720" y="685799"/>
            <a:ext cx="10830560" cy="5486401"/>
          </a:xfrm>
        </p:spPr>
        <p:txBody>
          <a:bodyPr/>
          <a:lstStyle/>
          <a:p>
            <a:endParaRPr lang="en-US" dirty="0"/>
          </a:p>
        </p:txBody>
      </p:sp>
      <p:sp>
        <p:nvSpPr>
          <p:cNvPr id="2" name="Title 1">
            <a:extLst>
              <a:ext uri="{FF2B5EF4-FFF2-40B4-BE49-F238E27FC236}">
                <a16:creationId xmlns="" xmlns:a16="http://schemas.microsoft.com/office/drawing/2014/main" id="{9BF57104-5AD3-4F7D-87FE-D1B5E2488922}"/>
              </a:ext>
            </a:extLst>
          </p:cNvPr>
          <p:cNvSpPr>
            <a:spLocks noGrp="1"/>
          </p:cNvSpPr>
          <p:nvPr>
            <p:ph type="title" hasCustomPrompt="1"/>
          </p:nvPr>
        </p:nvSpPr>
        <p:spPr>
          <a:xfrm>
            <a:off x="680720" y="3813048"/>
            <a:ext cx="10830560" cy="2359152"/>
          </a:xfrm>
          <a:gradFill>
            <a:gsLst>
              <a:gs pos="61000">
                <a:srgbClr val="000000">
                  <a:alpha val="52000"/>
                </a:srgbClr>
              </a:gs>
              <a:gs pos="0">
                <a:schemeClr val="tx1">
                  <a:alpha val="0"/>
                </a:schemeClr>
              </a:gs>
              <a:gs pos="10000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lvl1pPr algn="ctr">
              <a:defRPr lang="en-US" spc="300" baseline="0" dirty="0">
                <a:solidFill>
                  <a:schemeClr val="bg1"/>
                </a:solidFill>
                <a:effectLst>
                  <a:outerShdw blurRad="38100" dist="38100" dir="2700000" algn="tl">
                    <a:srgbClr val="000000">
                      <a:alpha val="43137"/>
                    </a:srgbClr>
                  </a:outerShdw>
                </a:effectLst>
                <a:latin typeface="+mj-lt"/>
              </a:defRPr>
            </a:lvl1pPr>
          </a:lstStyle>
          <a:p>
            <a:pPr marL="0" lvl="0" algn="ctr"/>
            <a:r>
              <a:rPr lang="en-US" dirty="0"/>
              <a:t>CLICK TO EDIT MASTER TEXT STYLES</a:t>
            </a:r>
          </a:p>
        </p:txBody>
      </p:sp>
      <p:sp>
        <p:nvSpPr>
          <p:cNvPr id="18" name="Text Placeholder 17">
            <a:extLst>
              <a:ext uri="{FF2B5EF4-FFF2-40B4-BE49-F238E27FC236}">
                <a16:creationId xmlns="" xmlns:a16="http://schemas.microsoft.com/office/drawing/2014/main" id="{C4B358A3-BDFA-4597-9B63-A2E31F630EB1}"/>
              </a:ext>
            </a:extLst>
          </p:cNvPr>
          <p:cNvSpPr>
            <a:spLocks noGrp="1"/>
          </p:cNvSpPr>
          <p:nvPr>
            <p:ph type="body" sz="quarter" idx="14"/>
          </p:nvPr>
        </p:nvSpPr>
        <p:spPr>
          <a:xfrm>
            <a:off x="1371598" y="5271713"/>
            <a:ext cx="9486902" cy="644994"/>
          </a:xfrm>
        </p:spPr>
        <p:txBody>
          <a:bodyPr>
            <a:normAutofit/>
          </a:bodyPr>
          <a:lstStyle>
            <a:lvl1pPr algn="ctr">
              <a:buNone/>
              <a:defRPr lang="en-US" sz="2400" i="1" kern="1200" dirty="0" smtClean="0">
                <a:solidFill>
                  <a:srgbClr val="FFFFFF"/>
                </a:solidFill>
                <a:effectLst>
                  <a:outerShdw blurRad="38100" dist="38100" dir="2700000" algn="tl">
                    <a:srgbClr val="000000">
                      <a:alpha val="43137"/>
                    </a:srgbClr>
                  </a:outerShdw>
                </a:effectLst>
                <a:latin typeface="+mj-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419706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Freeform: Shape 17">
            <a:extLst>
              <a:ext uri="{FF2B5EF4-FFF2-40B4-BE49-F238E27FC236}">
                <a16:creationId xmlns="" xmlns:a16="http://schemas.microsoft.com/office/drawing/2014/main" id="{1972D75D-D195-431F-9B9B-83BC97B9E972}"/>
              </a:ext>
              <a:ext uri="{C183D7F6-B498-43B3-948B-1728B52AA6E4}">
                <adec:decorative xmlns="" xmlns:adec="http://schemas.microsoft.com/office/drawing/2017/decorative" val="1"/>
              </a:ext>
            </a:extLst>
          </p:cNvPr>
          <p:cNvSpPr/>
          <p:nvPr userDrawn="1"/>
        </p:nvSpPr>
        <p:spPr>
          <a:xfrm>
            <a:off x="-21620" y="-17460"/>
            <a:ext cx="12213620" cy="6875460"/>
          </a:xfrm>
          <a:custGeom>
            <a:avLst/>
            <a:gdLst>
              <a:gd name="connsiteX0" fmla="*/ 0 w 12213620"/>
              <a:gd name="connsiteY0" fmla="*/ 0 h 6875460"/>
              <a:gd name="connsiteX1" fmla="*/ 12213620 w 12213620"/>
              <a:gd name="connsiteY1" fmla="*/ 0 h 6875460"/>
              <a:gd name="connsiteX2" fmla="*/ 12213620 w 12213620"/>
              <a:gd name="connsiteY2" fmla="*/ 6875460 h 6875460"/>
              <a:gd name="connsiteX3" fmla="*/ 0 w 12213620"/>
              <a:gd name="connsiteY3" fmla="*/ 6875460 h 6875460"/>
              <a:gd name="connsiteX4" fmla="*/ 0 w 12213620"/>
              <a:gd name="connsiteY4" fmla="*/ 0 h 6875460"/>
              <a:gd name="connsiteX5" fmla="*/ 707419 w 12213620"/>
              <a:gd name="connsiteY5" fmla="*/ 703262 h 6875460"/>
              <a:gd name="connsiteX6" fmla="*/ 707419 w 12213620"/>
              <a:gd name="connsiteY6" fmla="*/ 6189658 h 6875460"/>
              <a:gd name="connsiteX7" fmla="*/ 11527819 w 12213620"/>
              <a:gd name="connsiteY7" fmla="*/ 6189658 h 6875460"/>
              <a:gd name="connsiteX8" fmla="*/ 11527819 w 12213620"/>
              <a:gd name="connsiteY8" fmla="*/ 703262 h 6875460"/>
              <a:gd name="connsiteX9" fmla="*/ 707419 w 12213620"/>
              <a:gd name="connsiteY9" fmla="*/ 703262 h 687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3620" h="6875460">
                <a:moveTo>
                  <a:pt x="0" y="0"/>
                </a:moveTo>
                <a:lnTo>
                  <a:pt x="12213620" y="0"/>
                </a:lnTo>
                <a:lnTo>
                  <a:pt x="12213620" y="6875460"/>
                </a:lnTo>
                <a:lnTo>
                  <a:pt x="0" y="6875460"/>
                </a:lnTo>
                <a:lnTo>
                  <a:pt x="0" y="0"/>
                </a:lnTo>
                <a:close/>
                <a:moveTo>
                  <a:pt x="707419" y="703262"/>
                </a:moveTo>
                <a:lnTo>
                  <a:pt x="707419" y="6189658"/>
                </a:lnTo>
                <a:lnTo>
                  <a:pt x="11527819" y="6189658"/>
                </a:lnTo>
                <a:lnTo>
                  <a:pt x="11527819" y="703262"/>
                </a:lnTo>
                <a:lnTo>
                  <a:pt x="707419" y="703262"/>
                </a:lnTo>
                <a:close/>
              </a:path>
            </a:pathLst>
          </a:cu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ectangle 12">
            <a:extLst>
              <a:ext uri="{FF2B5EF4-FFF2-40B4-BE49-F238E27FC236}">
                <a16:creationId xmlns="" xmlns:a16="http://schemas.microsoft.com/office/drawing/2014/main" id="{6E8906FF-1D77-4726-A367-2D8934B1C65B}"/>
              </a:ext>
              <a:ext uri="{C183D7F6-B498-43B3-948B-1728B52AA6E4}">
                <adec:decorative xmlns="" xmlns:adec="http://schemas.microsoft.com/office/drawing/2017/decorative" val="1"/>
              </a:ext>
            </a:extLst>
          </p:cNvPr>
          <p:cNvSpPr/>
          <p:nvPr userDrawn="1"/>
        </p:nvSpPr>
        <p:spPr>
          <a:xfrm>
            <a:off x="685800" y="685802"/>
            <a:ext cx="10820400" cy="146957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AE0CDE0-7431-4F05-AA47-F10EB46C9608}"/>
              </a:ext>
            </a:extLst>
          </p:cNvPr>
          <p:cNvSpPr>
            <a:spLocks noGrp="1"/>
          </p:cNvSpPr>
          <p:nvPr>
            <p:ph type="title"/>
          </p:nvPr>
        </p:nvSpPr>
        <p:spPr>
          <a:xfrm>
            <a:off x="1301828" y="1109662"/>
            <a:ext cx="9588343" cy="615316"/>
          </a:xfrm>
        </p:spPr>
        <p:txBody>
          <a:bodyPr>
            <a:normAutofit/>
          </a:bodyPr>
          <a:lstStyle>
            <a:lvl1pPr algn="ctr">
              <a:defRPr sz="3200" cap="all" spc="300" baseline="0">
                <a:solidFill>
                  <a:schemeClr val="bg1"/>
                </a:solidFill>
              </a:defRPr>
            </a:lvl1pPr>
          </a:lstStyle>
          <a:p>
            <a:r>
              <a:rPr lang="en-US" dirty="0"/>
              <a:t>Click to edit Master title style</a:t>
            </a:r>
          </a:p>
        </p:txBody>
      </p:sp>
      <p:sp>
        <p:nvSpPr>
          <p:cNvPr id="8" name="Footer Placeholder 7">
            <a:extLst>
              <a:ext uri="{FF2B5EF4-FFF2-40B4-BE49-F238E27FC236}">
                <a16:creationId xmlns="" xmlns:a16="http://schemas.microsoft.com/office/drawing/2014/main" id="{8B01C005-C973-4D82-942A-334F1D431A04}"/>
              </a:ext>
            </a:extLst>
          </p:cNvPr>
          <p:cNvSpPr>
            <a:spLocks noGrp="1"/>
          </p:cNvSpPr>
          <p:nvPr>
            <p:ph type="ftr" sz="quarter" idx="11"/>
          </p:nvPr>
        </p:nvSpPr>
        <p:spPr/>
        <p:txBody>
          <a:bodyPr/>
          <a:lstStyle/>
          <a:p>
            <a:r>
              <a:rPr lang="en-US" dirty="0"/>
              <a:t>Sample Footer Text</a:t>
            </a:r>
          </a:p>
        </p:txBody>
      </p:sp>
      <p:sp>
        <p:nvSpPr>
          <p:cNvPr id="25" name="Text Placeholder 4">
            <a:extLst>
              <a:ext uri="{FF2B5EF4-FFF2-40B4-BE49-F238E27FC236}">
                <a16:creationId xmlns="" xmlns:a16="http://schemas.microsoft.com/office/drawing/2014/main" id="{57667C45-3976-4FB9-8AA2-CEEA54F478FC}"/>
              </a:ext>
            </a:extLst>
          </p:cNvPr>
          <p:cNvSpPr>
            <a:spLocks noGrp="1"/>
          </p:cNvSpPr>
          <p:nvPr>
            <p:ph type="body" sz="quarter" idx="14"/>
          </p:nvPr>
        </p:nvSpPr>
        <p:spPr>
          <a:xfrm>
            <a:off x="1301828" y="2353490"/>
            <a:ext cx="4614023" cy="6835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Content Placeholder 5">
            <a:extLst>
              <a:ext uri="{FF2B5EF4-FFF2-40B4-BE49-F238E27FC236}">
                <a16:creationId xmlns="" xmlns:a16="http://schemas.microsoft.com/office/drawing/2014/main" id="{582862EF-36C2-4067-B4E9-46075763FE5D}"/>
              </a:ext>
            </a:extLst>
          </p:cNvPr>
          <p:cNvSpPr>
            <a:spLocks noGrp="1"/>
          </p:cNvSpPr>
          <p:nvPr>
            <p:ph sz="quarter" idx="13"/>
          </p:nvPr>
        </p:nvSpPr>
        <p:spPr>
          <a:xfrm>
            <a:off x="1301829" y="3152910"/>
            <a:ext cx="4614022" cy="2607811"/>
          </a:xfrm>
        </p:spPr>
        <p:txBody>
          <a:bodyPr/>
          <a:lstStyle>
            <a:lvl1pPr>
              <a:defRPr lang="en-US" sz="1800" kern="1200" dirty="0">
                <a:solidFill>
                  <a:schemeClr val="tx2"/>
                </a:solidFill>
                <a:latin typeface="+mj-lt"/>
                <a:ea typeface="+mn-ea"/>
                <a:cs typeface="+mn-cs"/>
              </a:defRPr>
            </a:lvl1pPr>
            <a:lvl2pPr>
              <a:defRPr lang="en-US" sz="1800" kern="1200" dirty="0">
                <a:solidFill>
                  <a:schemeClr val="tx2"/>
                </a:solidFill>
                <a:latin typeface="+mj-lt"/>
                <a:ea typeface="+mn-ea"/>
                <a:cs typeface="+mn-cs"/>
              </a:defRPr>
            </a:lvl2pPr>
            <a:lvl3pPr>
              <a:defRPr lang="en-US" sz="1800" kern="1200" dirty="0">
                <a:solidFill>
                  <a:schemeClr val="tx2"/>
                </a:solidFill>
                <a:latin typeface="+mj-lt"/>
                <a:ea typeface="+mn-ea"/>
                <a:cs typeface="+mn-cs"/>
              </a:defRPr>
            </a:lvl3pPr>
            <a:lvl4pPr>
              <a:defRPr lang="en-US" sz="1800" kern="1200" dirty="0">
                <a:solidFill>
                  <a:schemeClr val="tx2"/>
                </a:solidFill>
                <a:latin typeface="+mj-lt"/>
                <a:ea typeface="+mn-ea"/>
                <a:cs typeface="+mn-cs"/>
              </a:defRPr>
            </a:lvl4pPr>
            <a:lvl5pPr>
              <a:defRPr lang="en-US" sz="1800" kern="1200" dirty="0">
                <a:solidFill>
                  <a:schemeClr val="tx2"/>
                </a:solidFill>
                <a:latin typeface="+mj-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65C768F6-20A1-47A1-90FE-903135EEFD59}"/>
              </a:ext>
            </a:extLst>
          </p:cNvPr>
          <p:cNvSpPr>
            <a:spLocks noGrp="1"/>
          </p:cNvSpPr>
          <p:nvPr>
            <p:ph type="body" sz="quarter" idx="3"/>
          </p:nvPr>
        </p:nvSpPr>
        <p:spPr>
          <a:xfrm>
            <a:off x="6276148" y="2351313"/>
            <a:ext cx="4614023" cy="6835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AD555EC1-268F-4324-A003-3608AA0D847E}"/>
              </a:ext>
            </a:extLst>
          </p:cNvPr>
          <p:cNvSpPr>
            <a:spLocks noGrp="1"/>
          </p:cNvSpPr>
          <p:nvPr>
            <p:ph sz="quarter" idx="4"/>
          </p:nvPr>
        </p:nvSpPr>
        <p:spPr>
          <a:xfrm>
            <a:off x="6276149" y="3150733"/>
            <a:ext cx="4614022" cy="2607811"/>
          </a:xfrm>
        </p:spPr>
        <p:txBody>
          <a:bodyPr/>
          <a:lstStyle>
            <a:lvl1pPr>
              <a:defRPr lang="en-US" sz="1800" kern="1200" dirty="0">
                <a:solidFill>
                  <a:schemeClr val="tx2"/>
                </a:solidFill>
                <a:latin typeface="+mj-lt"/>
                <a:ea typeface="+mn-ea"/>
                <a:cs typeface="+mn-cs"/>
              </a:defRPr>
            </a:lvl1pPr>
            <a:lvl2pPr>
              <a:defRPr lang="en-US" sz="1800" kern="1200" dirty="0">
                <a:solidFill>
                  <a:schemeClr val="tx2"/>
                </a:solidFill>
                <a:latin typeface="+mj-lt"/>
                <a:ea typeface="+mn-ea"/>
                <a:cs typeface="+mn-cs"/>
              </a:defRPr>
            </a:lvl2pPr>
            <a:lvl3pPr>
              <a:defRPr lang="en-US" sz="1800" kern="1200" dirty="0">
                <a:solidFill>
                  <a:schemeClr val="tx2"/>
                </a:solidFill>
                <a:latin typeface="+mj-lt"/>
                <a:ea typeface="+mn-ea"/>
                <a:cs typeface="+mn-cs"/>
              </a:defRPr>
            </a:lvl3pPr>
            <a:lvl4pPr>
              <a:defRPr lang="en-US" sz="1800" kern="1200" dirty="0">
                <a:solidFill>
                  <a:schemeClr val="tx2"/>
                </a:solidFill>
                <a:latin typeface="+mj-lt"/>
                <a:ea typeface="+mn-ea"/>
                <a:cs typeface="+mn-cs"/>
              </a:defRPr>
            </a:lvl4pPr>
            <a:lvl5pPr>
              <a:defRPr lang="en-US" sz="1800" kern="1200" dirty="0">
                <a:solidFill>
                  <a:schemeClr val="tx2"/>
                </a:solidFill>
                <a:latin typeface="+mj-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 xmlns:a16="http://schemas.microsoft.com/office/drawing/2014/main" id="{9C55C8E4-FCB8-4E06-9C43-0ACD949A73D4}"/>
              </a:ext>
            </a:extLst>
          </p:cNvPr>
          <p:cNvSpPr>
            <a:spLocks noGrp="1"/>
          </p:cNvSpPr>
          <p:nvPr>
            <p:ph type="dt" sz="half" idx="10"/>
          </p:nvPr>
        </p:nvSpPr>
        <p:spPr/>
        <p:txBody>
          <a:bodyPr/>
          <a:lstStyle/>
          <a:p>
            <a:r>
              <a:rPr lang="en-US" dirty="0"/>
              <a:t>2/1/20XX</a:t>
            </a:r>
          </a:p>
        </p:txBody>
      </p:sp>
      <p:sp>
        <p:nvSpPr>
          <p:cNvPr id="9" name="Slide Number Placeholder 8">
            <a:extLst>
              <a:ext uri="{FF2B5EF4-FFF2-40B4-BE49-F238E27FC236}">
                <a16:creationId xmlns=""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11577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8" name="Freeform: Shape 17">
            <a:extLst>
              <a:ext uri="{FF2B5EF4-FFF2-40B4-BE49-F238E27FC236}">
                <a16:creationId xmlns="" xmlns:a16="http://schemas.microsoft.com/office/drawing/2014/main" id="{1972D75D-D195-431F-9B9B-83BC97B9E972}"/>
              </a:ext>
              <a:ext uri="{C183D7F6-B498-43B3-948B-1728B52AA6E4}">
                <adec:decorative xmlns="" xmlns:adec="http://schemas.microsoft.com/office/drawing/2017/decorative" val="1"/>
              </a:ext>
            </a:extLst>
          </p:cNvPr>
          <p:cNvSpPr/>
          <p:nvPr userDrawn="1"/>
        </p:nvSpPr>
        <p:spPr>
          <a:xfrm>
            <a:off x="-21620" y="-17460"/>
            <a:ext cx="12213620" cy="6875460"/>
          </a:xfrm>
          <a:custGeom>
            <a:avLst/>
            <a:gdLst>
              <a:gd name="connsiteX0" fmla="*/ 0 w 12213620"/>
              <a:gd name="connsiteY0" fmla="*/ 0 h 6875460"/>
              <a:gd name="connsiteX1" fmla="*/ 12213620 w 12213620"/>
              <a:gd name="connsiteY1" fmla="*/ 0 h 6875460"/>
              <a:gd name="connsiteX2" fmla="*/ 12213620 w 12213620"/>
              <a:gd name="connsiteY2" fmla="*/ 6875460 h 6875460"/>
              <a:gd name="connsiteX3" fmla="*/ 0 w 12213620"/>
              <a:gd name="connsiteY3" fmla="*/ 6875460 h 6875460"/>
              <a:gd name="connsiteX4" fmla="*/ 0 w 12213620"/>
              <a:gd name="connsiteY4" fmla="*/ 0 h 6875460"/>
              <a:gd name="connsiteX5" fmla="*/ 707419 w 12213620"/>
              <a:gd name="connsiteY5" fmla="*/ 703262 h 6875460"/>
              <a:gd name="connsiteX6" fmla="*/ 707419 w 12213620"/>
              <a:gd name="connsiteY6" fmla="*/ 6189658 h 6875460"/>
              <a:gd name="connsiteX7" fmla="*/ 11527819 w 12213620"/>
              <a:gd name="connsiteY7" fmla="*/ 6189658 h 6875460"/>
              <a:gd name="connsiteX8" fmla="*/ 11527819 w 12213620"/>
              <a:gd name="connsiteY8" fmla="*/ 703262 h 6875460"/>
              <a:gd name="connsiteX9" fmla="*/ 707419 w 12213620"/>
              <a:gd name="connsiteY9" fmla="*/ 703262 h 687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3620" h="6875460">
                <a:moveTo>
                  <a:pt x="0" y="0"/>
                </a:moveTo>
                <a:lnTo>
                  <a:pt x="12213620" y="0"/>
                </a:lnTo>
                <a:lnTo>
                  <a:pt x="12213620" y="6875460"/>
                </a:lnTo>
                <a:lnTo>
                  <a:pt x="0" y="6875460"/>
                </a:lnTo>
                <a:lnTo>
                  <a:pt x="0" y="0"/>
                </a:lnTo>
                <a:close/>
                <a:moveTo>
                  <a:pt x="707419" y="703262"/>
                </a:moveTo>
                <a:lnTo>
                  <a:pt x="707419" y="6189658"/>
                </a:lnTo>
                <a:lnTo>
                  <a:pt x="11527819" y="6189658"/>
                </a:lnTo>
                <a:lnTo>
                  <a:pt x="11527819" y="703262"/>
                </a:lnTo>
                <a:lnTo>
                  <a:pt x="707419" y="703262"/>
                </a:lnTo>
                <a:close/>
              </a:path>
            </a:pathLst>
          </a:cu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ectangle 12">
            <a:extLst>
              <a:ext uri="{FF2B5EF4-FFF2-40B4-BE49-F238E27FC236}">
                <a16:creationId xmlns="" xmlns:a16="http://schemas.microsoft.com/office/drawing/2014/main" id="{6E8906FF-1D77-4726-A367-2D8934B1C65B}"/>
              </a:ext>
              <a:ext uri="{C183D7F6-B498-43B3-948B-1728B52AA6E4}">
                <adec:decorative xmlns="" xmlns:adec="http://schemas.microsoft.com/office/drawing/2017/decorative" val="1"/>
              </a:ext>
            </a:extLst>
          </p:cNvPr>
          <p:cNvSpPr/>
          <p:nvPr userDrawn="1"/>
        </p:nvSpPr>
        <p:spPr>
          <a:xfrm>
            <a:off x="685800" y="685802"/>
            <a:ext cx="10820400" cy="146957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AE0CDE0-7431-4F05-AA47-F10EB46C9608}"/>
              </a:ext>
            </a:extLst>
          </p:cNvPr>
          <p:cNvSpPr>
            <a:spLocks noGrp="1"/>
          </p:cNvSpPr>
          <p:nvPr>
            <p:ph type="title"/>
          </p:nvPr>
        </p:nvSpPr>
        <p:spPr>
          <a:xfrm>
            <a:off x="1301828" y="1109662"/>
            <a:ext cx="9588343" cy="615316"/>
          </a:xfrm>
        </p:spPr>
        <p:txBody>
          <a:bodyPr>
            <a:normAutofit/>
          </a:bodyPr>
          <a:lstStyle>
            <a:lvl1pPr algn="ctr">
              <a:defRPr sz="3200" cap="all" spc="300" baseline="0">
                <a:solidFill>
                  <a:schemeClr val="bg1"/>
                </a:solidFill>
              </a:defRPr>
            </a:lvl1pPr>
          </a:lstStyle>
          <a:p>
            <a:r>
              <a:rPr lang="en-US" dirty="0"/>
              <a:t>Click to edit Master title style</a:t>
            </a:r>
          </a:p>
        </p:txBody>
      </p:sp>
      <p:sp>
        <p:nvSpPr>
          <p:cNvPr id="8" name="Footer Placeholder 7">
            <a:extLst>
              <a:ext uri="{FF2B5EF4-FFF2-40B4-BE49-F238E27FC236}">
                <a16:creationId xmlns="" xmlns:a16="http://schemas.microsoft.com/office/drawing/2014/main" id="{8B01C005-C973-4D82-942A-334F1D431A04}"/>
              </a:ext>
            </a:extLst>
          </p:cNvPr>
          <p:cNvSpPr>
            <a:spLocks noGrp="1"/>
          </p:cNvSpPr>
          <p:nvPr>
            <p:ph type="ftr" sz="quarter" idx="11"/>
          </p:nvPr>
        </p:nvSpPr>
        <p:spPr/>
        <p:txBody>
          <a:bodyPr/>
          <a:lstStyle/>
          <a:p>
            <a:r>
              <a:rPr lang="en-US" dirty="0"/>
              <a:t>Sample Footer Text</a:t>
            </a:r>
          </a:p>
        </p:txBody>
      </p:sp>
      <p:sp>
        <p:nvSpPr>
          <p:cNvPr id="25" name="Text Placeholder 4">
            <a:extLst>
              <a:ext uri="{FF2B5EF4-FFF2-40B4-BE49-F238E27FC236}">
                <a16:creationId xmlns="" xmlns:a16="http://schemas.microsoft.com/office/drawing/2014/main" id="{57667C45-3976-4FB9-8AA2-CEEA54F478FC}"/>
              </a:ext>
            </a:extLst>
          </p:cNvPr>
          <p:cNvSpPr>
            <a:spLocks noGrp="1"/>
          </p:cNvSpPr>
          <p:nvPr>
            <p:ph type="body" sz="quarter" idx="14"/>
          </p:nvPr>
        </p:nvSpPr>
        <p:spPr>
          <a:xfrm>
            <a:off x="1301829" y="2353490"/>
            <a:ext cx="2888156" cy="6835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Content Placeholder 5">
            <a:extLst>
              <a:ext uri="{FF2B5EF4-FFF2-40B4-BE49-F238E27FC236}">
                <a16:creationId xmlns="" xmlns:a16="http://schemas.microsoft.com/office/drawing/2014/main" id="{582862EF-36C2-4067-B4E9-46075763FE5D}"/>
              </a:ext>
            </a:extLst>
          </p:cNvPr>
          <p:cNvSpPr>
            <a:spLocks noGrp="1"/>
          </p:cNvSpPr>
          <p:nvPr>
            <p:ph sz="quarter" idx="13"/>
          </p:nvPr>
        </p:nvSpPr>
        <p:spPr>
          <a:xfrm>
            <a:off x="1301829" y="3152910"/>
            <a:ext cx="2888155" cy="2607811"/>
          </a:xfrm>
        </p:spPr>
        <p:txBody>
          <a:bodyPr>
            <a:normAutofit/>
          </a:bodyPr>
          <a:lstStyle>
            <a:lvl1pPr>
              <a:defRPr lang="en-US" sz="1600" kern="1200" dirty="0">
                <a:solidFill>
                  <a:schemeClr val="tx2"/>
                </a:solidFill>
                <a:latin typeface="+mj-lt"/>
                <a:ea typeface="+mn-ea"/>
                <a:cs typeface="+mn-cs"/>
              </a:defRPr>
            </a:lvl1pPr>
            <a:lvl2pPr>
              <a:defRPr lang="en-US" sz="1600" kern="1200" dirty="0">
                <a:solidFill>
                  <a:schemeClr val="tx2"/>
                </a:solidFill>
                <a:latin typeface="+mj-lt"/>
                <a:ea typeface="+mn-ea"/>
                <a:cs typeface="+mn-cs"/>
              </a:defRPr>
            </a:lvl2pPr>
            <a:lvl3pPr>
              <a:defRPr lang="en-US" sz="1600" kern="1200" dirty="0">
                <a:solidFill>
                  <a:schemeClr val="tx2"/>
                </a:solidFill>
                <a:latin typeface="+mj-lt"/>
                <a:ea typeface="+mn-ea"/>
                <a:cs typeface="+mn-cs"/>
              </a:defRPr>
            </a:lvl3pPr>
            <a:lvl4pPr>
              <a:defRPr lang="en-US" sz="1600" kern="1200" dirty="0">
                <a:solidFill>
                  <a:schemeClr val="tx2"/>
                </a:solidFill>
                <a:latin typeface="+mj-lt"/>
                <a:ea typeface="+mn-ea"/>
                <a:cs typeface="+mn-cs"/>
              </a:defRPr>
            </a:lvl4pPr>
            <a:lvl5pPr>
              <a:defRPr lang="en-US" sz="1600" kern="1200" dirty="0">
                <a:solidFill>
                  <a:schemeClr val="tx2"/>
                </a:solidFill>
                <a:latin typeface="+mj-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65C768F6-20A1-47A1-90FE-903135EEFD59}"/>
              </a:ext>
            </a:extLst>
          </p:cNvPr>
          <p:cNvSpPr>
            <a:spLocks noGrp="1"/>
          </p:cNvSpPr>
          <p:nvPr>
            <p:ph type="body" sz="quarter" idx="3"/>
          </p:nvPr>
        </p:nvSpPr>
        <p:spPr>
          <a:xfrm>
            <a:off x="4651922" y="2351313"/>
            <a:ext cx="2888156" cy="6835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AD555EC1-268F-4324-A003-3608AA0D847E}"/>
              </a:ext>
            </a:extLst>
          </p:cNvPr>
          <p:cNvSpPr>
            <a:spLocks noGrp="1"/>
          </p:cNvSpPr>
          <p:nvPr>
            <p:ph sz="quarter" idx="4"/>
          </p:nvPr>
        </p:nvSpPr>
        <p:spPr>
          <a:xfrm>
            <a:off x="4651923" y="3150733"/>
            <a:ext cx="2888155" cy="2607811"/>
          </a:xfrm>
        </p:spPr>
        <p:txBody>
          <a:bodyPr>
            <a:normAutofit/>
          </a:bodyPr>
          <a:lstStyle>
            <a:lvl1pPr>
              <a:defRPr lang="en-US" sz="1600" kern="1200" dirty="0">
                <a:solidFill>
                  <a:schemeClr val="tx2"/>
                </a:solidFill>
                <a:latin typeface="+mj-lt"/>
                <a:ea typeface="+mn-ea"/>
                <a:cs typeface="+mn-cs"/>
              </a:defRPr>
            </a:lvl1pPr>
            <a:lvl2pPr>
              <a:defRPr lang="en-US" sz="1600" kern="1200" dirty="0">
                <a:solidFill>
                  <a:schemeClr val="tx2"/>
                </a:solidFill>
                <a:latin typeface="+mj-lt"/>
                <a:ea typeface="+mn-ea"/>
                <a:cs typeface="+mn-cs"/>
              </a:defRPr>
            </a:lvl2pPr>
            <a:lvl3pPr>
              <a:defRPr lang="en-US" sz="1600" kern="1200" dirty="0">
                <a:solidFill>
                  <a:schemeClr val="tx2"/>
                </a:solidFill>
                <a:latin typeface="+mj-lt"/>
                <a:ea typeface="+mn-ea"/>
                <a:cs typeface="+mn-cs"/>
              </a:defRPr>
            </a:lvl3pPr>
            <a:lvl4pPr>
              <a:defRPr lang="en-US" sz="1600" kern="1200" dirty="0">
                <a:solidFill>
                  <a:schemeClr val="tx2"/>
                </a:solidFill>
                <a:latin typeface="+mj-lt"/>
                <a:ea typeface="+mn-ea"/>
                <a:cs typeface="+mn-cs"/>
              </a:defRPr>
            </a:lvl4pPr>
            <a:lvl5pPr>
              <a:defRPr lang="en-US" sz="1600" kern="1200" dirty="0">
                <a:solidFill>
                  <a:schemeClr val="tx2"/>
                </a:solidFill>
                <a:latin typeface="+mj-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a:extLst>
              <a:ext uri="{FF2B5EF4-FFF2-40B4-BE49-F238E27FC236}">
                <a16:creationId xmlns="" xmlns:a16="http://schemas.microsoft.com/office/drawing/2014/main" id="{4F2BCF44-5B58-4008-96D3-D0C4D218812B}"/>
              </a:ext>
            </a:extLst>
          </p:cNvPr>
          <p:cNvSpPr>
            <a:spLocks noGrp="1"/>
          </p:cNvSpPr>
          <p:nvPr>
            <p:ph type="body" sz="quarter" idx="16"/>
          </p:nvPr>
        </p:nvSpPr>
        <p:spPr>
          <a:xfrm>
            <a:off x="8002016" y="2351313"/>
            <a:ext cx="2888156" cy="6835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a:extLst>
              <a:ext uri="{FF2B5EF4-FFF2-40B4-BE49-F238E27FC236}">
                <a16:creationId xmlns="" xmlns:a16="http://schemas.microsoft.com/office/drawing/2014/main" id="{B61BF555-E826-4753-AE48-390B0774D551}"/>
              </a:ext>
            </a:extLst>
          </p:cNvPr>
          <p:cNvSpPr>
            <a:spLocks noGrp="1"/>
          </p:cNvSpPr>
          <p:nvPr>
            <p:ph sz="quarter" idx="15"/>
          </p:nvPr>
        </p:nvSpPr>
        <p:spPr>
          <a:xfrm>
            <a:off x="8002017" y="3150733"/>
            <a:ext cx="2888155" cy="2607811"/>
          </a:xfrm>
        </p:spPr>
        <p:txBody>
          <a:bodyPr>
            <a:normAutofit/>
          </a:bodyPr>
          <a:lstStyle>
            <a:lvl1pPr>
              <a:defRPr lang="en-US" sz="1600" kern="1200" dirty="0">
                <a:solidFill>
                  <a:schemeClr val="tx2"/>
                </a:solidFill>
                <a:latin typeface="+mj-lt"/>
                <a:ea typeface="+mn-ea"/>
                <a:cs typeface="+mn-cs"/>
              </a:defRPr>
            </a:lvl1pPr>
            <a:lvl2pPr>
              <a:defRPr lang="en-US" sz="1600" kern="1200" dirty="0">
                <a:solidFill>
                  <a:schemeClr val="tx2"/>
                </a:solidFill>
                <a:latin typeface="+mj-lt"/>
                <a:ea typeface="+mn-ea"/>
                <a:cs typeface="+mn-cs"/>
              </a:defRPr>
            </a:lvl2pPr>
            <a:lvl3pPr>
              <a:defRPr lang="en-US" sz="1600" kern="1200" dirty="0">
                <a:solidFill>
                  <a:schemeClr val="tx2"/>
                </a:solidFill>
                <a:latin typeface="+mj-lt"/>
                <a:ea typeface="+mn-ea"/>
                <a:cs typeface="+mn-cs"/>
              </a:defRPr>
            </a:lvl3pPr>
            <a:lvl4pPr>
              <a:defRPr lang="en-US" sz="1600" kern="1200" dirty="0">
                <a:solidFill>
                  <a:schemeClr val="tx2"/>
                </a:solidFill>
                <a:latin typeface="+mj-lt"/>
                <a:ea typeface="+mn-ea"/>
                <a:cs typeface="+mn-cs"/>
              </a:defRPr>
            </a:lvl4pPr>
            <a:lvl5pPr>
              <a:defRPr lang="en-US" sz="1600" kern="1200" dirty="0">
                <a:solidFill>
                  <a:schemeClr val="tx2"/>
                </a:solidFill>
                <a:latin typeface="+mj-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 xmlns:a16="http://schemas.microsoft.com/office/drawing/2014/main" id="{9C55C8E4-FCB8-4E06-9C43-0ACD949A73D4}"/>
              </a:ext>
            </a:extLst>
          </p:cNvPr>
          <p:cNvSpPr>
            <a:spLocks noGrp="1"/>
          </p:cNvSpPr>
          <p:nvPr>
            <p:ph type="dt" sz="half" idx="10"/>
          </p:nvPr>
        </p:nvSpPr>
        <p:spPr/>
        <p:txBody>
          <a:bodyPr/>
          <a:lstStyle/>
          <a:p>
            <a:r>
              <a:rPr lang="en-US" dirty="0"/>
              <a:t>2/1/20XX</a:t>
            </a:r>
          </a:p>
        </p:txBody>
      </p:sp>
      <p:sp>
        <p:nvSpPr>
          <p:cNvPr id="9" name="Slide Number Placeholder 8">
            <a:extLst>
              <a:ext uri="{FF2B5EF4-FFF2-40B4-BE49-F238E27FC236}">
                <a16:creationId xmlns=""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692812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AF6FC287-13D6-4C3C-99AD-4DC21BC6C0D1}"/>
              </a:ext>
              <a:ext uri="{C183D7F6-B498-43B3-948B-1728B52AA6E4}">
                <adec:decorative xmlns="" xmlns:adec="http://schemas.microsoft.com/office/drawing/2017/decorative" val="1"/>
              </a:ext>
            </a:extLst>
          </p:cNvPr>
          <p:cNvSpPr/>
          <p:nvPr userDrawn="1"/>
        </p:nvSpPr>
        <p:spPr>
          <a:xfrm>
            <a:off x="0" y="0"/>
            <a:ext cx="81534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a:extLst>
              <a:ext uri="{FF2B5EF4-FFF2-40B4-BE49-F238E27FC236}">
                <a16:creationId xmlns="" xmlns:a16="http://schemas.microsoft.com/office/drawing/2014/main" id="{C540C0CE-8B55-4CBA-AE06-9ED15632B930}"/>
              </a:ext>
              <a:ext uri="{C183D7F6-B498-43B3-948B-1728B52AA6E4}">
                <adec:decorative xmlns="" xmlns:adec="http://schemas.microsoft.com/office/drawing/2017/decorative" val="1"/>
              </a:ext>
            </a:extLst>
          </p:cNvPr>
          <p:cNvSpPr/>
          <p:nvPr userDrawn="1"/>
        </p:nvSpPr>
        <p:spPr>
          <a:xfrm>
            <a:off x="685800" y="685800"/>
            <a:ext cx="67818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510365F8-0F13-4B54-ADBB-26C1C19B2F39}"/>
              </a:ext>
            </a:extLst>
          </p:cNvPr>
          <p:cNvSpPr>
            <a:spLocks noGrp="1"/>
          </p:cNvSpPr>
          <p:nvPr>
            <p:ph type="title" hasCustomPrompt="1"/>
          </p:nvPr>
        </p:nvSpPr>
        <p:spPr>
          <a:xfrm>
            <a:off x="1317170" y="974829"/>
            <a:ext cx="5600700" cy="919286"/>
          </a:xfrm>
        </p:spPr>
        <p:txBody>
          <a:bodyPr>
            <a:normAutofit/>
          </a:bodyPr>
          <a:lstStyle>
            <a:lvl1pPr algn="ctr">
              <a:lnSpc>
                <a:spcPct val="100000"/>
              </a:lnSpc>
              <a:spcBef>
                <a:spcPts val="1000"/>
              </a:spcBef>
              <a:defRPr sz="3600" spc="300" baseline="0"/>
            </a:lvl1pPr>
          </a:lstStyle>
          <a:p>
            <a:r>
              <a:rPr lang="en-US" dirty="0"/>
              <a:t>CLICK TO EDIT MASTER TITLE STYLE</a:t>
            </a:r>
          </a:p>
        </p:txBody>
      </p:sp>
      <p:sp>
        <p:nvSpPr>
          <p:cNvPr id="4" name="Footer Placeholder 3">
            <a:extLst>
              <a:ext uri="{FF2B5EF4-FFF2-40B4-BE49-F238E27FC236}">
                <a16:creationId xmlns="" xmlns:a16="http://schemas.microsoft.com/office/drawing/2014/main" id="{40A44241-B30F-442D-BC0D-A638FB347693}"/>
              </a:ext>
            </a:extLst>
          </p:cNvPr>
          <p:cNvSpPr>
            <a:spLocks noGrp="1"/>
          </p:cNvSpPr>
          <p:nvPr>
            <p:ph type="ftr" sz="quarter" idx="11"/>
          </p:nvPr>
        </p:nvSpPr>
        <p:spPr/>
        <p:txBody>
          <a:bodyPr/>
          <a:lstStyle/>
          <a:p>
            <a:r>
              <a:rPr lang="en-US" dirty="0"/>
              <a:t>Sample Footer Text</a:t>
            </a:r>
          </a:p>
        </p:txBody>
      </p:sp>
      <p:sp>
        <p:nvSpPr>
          <p:cNvPr id="14" name="Text Placeholder 13">
            <a:extLst>
              <a:ext uri="{FF2B5EF4-FFF2-40B4-BE49-F238E27FC236}">
                <a16:creationId xmlns="" xmlns:a16="http://schemas.microsoft.com/office/drawing/2014/main" id="{DA9E4BC6-069A-4142-84EF-9F8AAB5D64B3}"/>
              </a:ext>
            </a:extLst>
          </p:cNvPr>
          <p:cNvSpPr>
            <a:spLocks noGrp="1"/>
          </p:cNvSpPr>
          <p:nvPr>
            <p:ph type="body" sz="quarter" idx="16"/>
          </p:nvPr>
        </p:nvSpPr>
        <p:spPr>
          <a:xfrm>
            <a:off x="1309853" y="2135939"/>
            <a:ext cx="5600700" cy="3747232"/>
          </a:xfrm>
        </p:spPr>
        <p:txBody>
          <a:bodyPr/>
          <a:lstStyle>
            <a:lvl1pPr marL="0" indent="0">
              <a:buNone/>
              <a:defRPr lang="en-US" sz="2000" kern="1200" dirty="0" smtClean="0">
                <a:solidFill>
                  <a:schemeClr val="tx2"/>
                </a:solidFill>
                <a:latin typeface="+mj-lt"/>
                <a:ea typeface="+mn-ea"/>
                <a:cs typeface="+mn-cs"/>
              </a:defRPr>
            </a:lvl1pPr>
            <a:lvl2pPr marL="0" indent="0">
              <a:defRPr/>
            </a:lvl2pPr>
          </a:lstStyle>
          <a:p>
            <a:pPr lvl="0"/>
            <a:r>
              <a:rPr lang="en-US" dirty="0"/>
              <a:t>Click to edit Master text styles</a:t>
            </a:r>
          </a:p>
          <a:p>
            <a:pPr lvl="1"/>
            <a:endParaRPr lang="en-US" dirty="0"/>
          </a:p>
        </p:txBody>
      </p:sp>
      <p:sp>
        <p:nvSpPr>
          <p:cNvPr id="15" name="Picture Placeholder 14">
            <a:extLst>
              <a:ext uri="{FF2B5EF4-FFF2-40B4-BE49-F238E27FC236}">
                <a16:creationId xmlns="" xmlns:a16="http://schemas.microsoft.com/office/drawing/2014/main" id="{8D3C0F9A-7C3B-499A-93CA-2E4EADF03B29}"/>
              </a:ext>
            </a:extLst>
          </p:cNvPr>
          <p:cNvSpPr>
            <a:spLocks noGrp="1"/>
          </p:cNvSpPr>
          <p:nvPr>
            <p:ph type="pic" sz="quarter" idx="13"/>
          </p:nvPr>
        </p:nvSpPr>
        <p:spPr>
          <a:xfrm>
            <a:off x="8839200" y="685800"/>
            <a:ext cx="2667000" cy="2400300"/>
          </a:xfrm>
        </p:spPr>
        <p:txBody>
          <a:bodyPr/>
          <a:lstStyle/>
          <a:p>
            <a:endParaRPr lang="en-US" dirty="0"/>
          </a:p>
        </p:txBody>
      </p:sp>
      <p:sp>
        <p:nvSpPr>
          <p:cNvPr id="24" name="Picture Placeholder 14">
            <a:extLst>
              <a:ext uri="{FF2B5EF4-FFF2-40B4-BE49-F238E27FC236}">
                <a16:creationId xmlns="" xmlns:a16="http://schemas.microsoft.com/office/drawing/2014/main" id="{D9B38155-012A-4A0C-9324-88206D0D0237}"/>
              </a:ext>
            </a:extLst>
          </p:cNvPr>
          <p:cNvSpPr>
            <a:spLocks noGrp="1"/>
          </p:cNvSpPr>
          <p:nvPr>
            <p:ph type="pic" sz="quarter" idx="14"/>
          </p:nvPr>
        </p:nvSpPr>
        <p:spPr>
          <a:xfrm>
            <a:off x="8839200" y="3726638"/>
            <a:ext cx="2667000" cy="2445558"/>
          </a:xfrm>
        </p:spPr>
        <p:txBody>
          <a:bodyPr/>
          <a:lstStyle/>
          <a:p>
            <a:endParaRPr lang="en-US" dirty="0"/>
          </a:p>
        </p:txBody>
      </p:sp>
      <p:sp>
        <p:nvSpPr>
          <p:cNvPr id="3" name="Date Placeholder 2">
            <a:extLst>
              <a:ext uri="{FF2B5EF4-FFF2-40B4-BE49-F238E27FC236}">
                <a16:creationId xmlns="" xmlns:a16="http://schemas.microsoft.com/office/drawing/2014/main" id="{C48EE059-FB54-4749-99E9-807468BE576B}"/>
              </a:ext>
            </a:extLst>
          </p:cNvPr>
          <p:cNvSpPr>
            <a:spLocks noGrp="1"/>
          </p:cNvSpPr>
          <p:nvPr>
            <p:ph type="dt" sz="half" idx="10"/>
          </p:nvPr>
        </p:nvSpPr>
        <p:spPr/>
        <p:txBody>
          <a:bodyPr/>
          <a:lstStyle/>
          <a:p>
            <a:r>
              <a:rPr lang="en-US" dirty="0"/>
              <a:t>2/1/20XX</a:t>
            </a:r>
          </a:p>
        </p:txBody>
      </p:sp>
      <p:sp>
        <p:nvSpPr>
          <p:cNvPr id="5" name="Slide Number Placeholder 4">
            <a:extLst>
              <a:ext uri="{FF2B5EF4-FFF2-40B4-BE49-F238E27FC236}">
                <a16:creationId xmlns="" xmlns:a16="http://schemas.microsoft.com/office/drawing/2014/main" id="{05293729-0F2C-46AB-BA76-EE7680E79E6D}"/>
              </a:ext>
            </a:extLst>
          </p:cNvPr>
          <p:cNvSpPr>
            <a:spLocks noGrp="1"/>
          </p:cNvSpPr>
          <p:nvPr>
            <p:ph type="sldNum" sz="quarter" idx="12"/>
          </p:nvPr>
        </p:nvSpPr>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4261771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AB0C0AD0-C0C6-4753-98B3-7372479C8DB5}"/>
              </a:ext>
              <a:ext uri="{C183D7F6-B498-43B3-948B-1728B52AA6E4}">
                <adec:decorative xmlns="" xmlns:adec="http://schemas.microsoft.com/office/drawing/2017/decorative" val="1"/>
              </a:ext>
            </a:extLst>
          </p:cNvPr>
          <p:cNvSpPr/>
          <p:nvPr userDrawn="1"/>
        </p:nvSpPr>
        <p:spPr>
          <a:xfrm>
            <a:off x="7467600" y="685800"/>
            <a:ext cx="40386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11FD5A13-435A-49E7-ACBD-C522443F9163}"/>
              </a:ext>
            </a:extLst>
          </p:cNvPr>
          <p:cNvSpPr>
            <a:spLocks noGrp="1"/>
          </p:cNvSpPr>
          <p:nvPr>
            <p:ph type="title" hasCustomPrompt="1"/>
          </p:nvPr>
        </p:nvSpPr>
        <p:spPr>
          <a:xfrm>
            <a:off x="7858124" y="1112837"/>
            <a:ext cx="3221037" cy="2011362"/>
          </a:xfrm>
        </p:spPr>
        <p:txBody>
          <a:bodyPr>
            <a:noAutofit/>
          </a:bodyPr>
          <a:lstStyle>
            <a:lvl1pPr algn="ctr">
              <a:lnSpc>
                <a:spcPct val="125000"/>
              </a:lnSpc>
              <a:spcBef>
                <a:spcPts val="1000"/>
              </a:spcBef>
              <a:spcAft>
                <a:spcPts val="1200"/>
              </a:spcAft>
              <a:defRPr sz="3200" spc="300" baseline="0">
                <a:solidFill>
                  <a:schemeClr val="bg1"/>
                </a:solidFill>
              </a:defRPr>
            </a:lvl1pPr>
          </a:lstStyle>
          <a:p>
            <a:r>
              <a:rPr lang="en-US" dirty="0"/>
              <a:t>CLICK TO EDIT MASTER TITLE STYLE</a:t>
            </a:r>
          </a:p>
        </p:txBody>
      </p:sp>
      <p:sp>
        <p:nvSpPr>
          <p:cNvPr id="4" name="Footer Placeholder 3">
            <a:extLst>
              <a:ext uri="{FF2B5EF4-FFF2-40B4-BE49-F238E27FC236}">
                <a16:creationId xmlns="" xmlns:a16="http://schemas.microsoft.com/office/drawing/2014/main" id="{83B3BE5E-E2B2-4C08-9DF1-D0BBD2556DA6}"/>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15" name="Picture Placeholder 14">
            <a:extLst>
              <a:ext uri="{FF2B5EF4-FFF2-40B4-BE49-F238E27FC236}">
                <a16:creationId xmlns="" xmlns:a16="http://schemas.microsoft.com/office/drawing/2014/main" id="{66849A51-7BB5-4AC4-9826-3E40239DDC95}"/>
              </a:ext>
            </a:extLst>
          </p:cNvPr>
          <p:cNvSpPr>
            <a:spLocks noGrp="1"/>
          </p:cNvSpPr>
          <p:nvPr>
            <p:ph type="pic" sz="quarter" idx="13"/>
          </p:nvPr>
        </p:nvSpPr>
        <p:spPr>
          <a:xfrm>
            <a:off x="0" y="0"/>
            <a:ext cx="6781800" cy="6858000"/>
          </a:xfrm>
          <a:solidFill>
            <a:schemeClr val="tx2"/>
          </a:solidFill>
        </p:spPr>
        <p:txBody>
          <a:bodyPr/>
          <a:lstStyle/>
          <a:p>
            <a:endParaRPr lang="en-US" dirty="0"/>
          </a:p>
        </p:txBody>
      </p:sp>
      <p:sp>
        <p:nvSpPr>
          <p:cNvPr id="13" name="Text Placeholder 12">
            <a:extLst>
              <a:ext uri="{FF2B5EF4-FFF2-40B4-BE49-F238E27FC236}">
                <a16:creationId xmlns="" xmlns:a16="http://schemas.microsoft.com/office/drawing/2014/main" id="{D61D3ED1-1003-44C1-AEAC-7217554CAB77}"/>
              </a:ext>
            </a:extLst>
          </p:cNvPr>
          <p:cNvSpPr>
            <a:spLocks noGrp="1"/>
          </p:cNvSpPr>
          <p:nvPr>
            <p:ph type="body" sz="quarter" idx="15"/>
          </p:nvPr>
        </p:nvSpPr>
        <p:spPr>
          <a:xfrm>
            <a:off x="7895432" y="3429000"/>
            <a:ext cx="3221037" cy="2316163"/>
          </a:xfrm>
        </p:spPr>
        <p:txBody>
          <a:bodyPr/>
          <a:lstStyle>
            <a:lvl1pPr algn="ctr">
              <a:buNone/>
              <a:defRPr lang="en-US" sz="2000" i="1" kern="1200" dirty="0" smtClean="0">
                <a:solidFill>
                  <a:schemeClr val="bg1"/>
                </a:solidFill>
                <a:latin typeface="+mj-lt"/>
                <a:ea typeface="+mn-ea"/>
                <a:cs typeface="+mn-cs"/>
              </a:defRPr>
            </a:lvl1pPr>
            <a:lvl2pPr>
              <a:defRPr lang="en-US" sz="2000" i="1" kern="1200" dirty="0" smtClean="0">
                <a:solidFill>
                  <a:schemeClr val="bg1"/>
                </a:solidFill>
                <a:latin typeface="+mj-lt"/>
                <a:ea typeface="+mn-ea"/>
                <a:cs typeface="+mn-cs"/>
              </a:defRPr>
            </a:lvl2pPr>
            <a:lvl3pPr>
              <a:defRPr lang="en-US" sz="2000" i="1" kern="1200" dirty="0" smtClean="0">
                <a:solidFill>
                  <a:schemeClr val="bg1"/>
                </a:solidFill>
                <a:latin typeface="+mj-lt"/>
                <a:ea typeface="+mn-ea"/>
                <a:cs typeface="+mn-cs"/>
              </a:defRPr>
            </a:lvl3pPr>
            <a:lvl4pPr>
              <a:defRPr lang="en-US" sz="2000" i="1" kern="1200" dirty="0" smtClean="0">
                <a:solidFill>
                  <a:schemeClr val="bg1"/>
                </a:solidFill>
                <a:latin typeface="+mj-lt"/>
                <a:ea typeface="+mn-ea"/>
                <a:cs typeface="+mn-cs"/>
              </a:defRPr>
            </a:lvl4pPr>
            <a:lvl5pPr>
              <a:defRPr lang="en-US" sz="2000" i="1" kern="1200" dirty="0">
                <a:solidFill>
                  <a:schemeClr val="bg1"/>
                </a:solidFill>
                <a:latin typeface="+mj-lt"/>
                <a:ea typeface="+mn-ea"/>
                <a:cs typeface="+mn-cs"/>
              </a:defRPr>
            </a:lvl5pPr>
          </a:lstStyle>
          <a:p>
            <a:pPr lvl="0"/>
            <a:r>
              <a:rPr lang="en-US" dirty="0"/>
              <a:t>Click to edit Master text styles</a:t>
            </a:r>
          </a:p>
        </p:txBody>
      </p:sp>
      <p:sp>
        <p:nvSpPr>
          <p:cNvPr id="3" name="Date Placeholder 2">
            <a:extLst>
              <a:ext uri="{FF2B5EF4-FFF2-40B4-BE49-F238E27FC236}">
                <a16:creationId xmlns="" xmlns:a16="http://schemas.microsoft.com/office/drawing/2014/main" id="{C2E19391-DDEC-44D3-81A7-253A8C2CCA7B}"/>
              </a:ext>
            </a:extLst>
          </p:cNvPr>
          <p:cNvSpPr>
            <a:spLocks noGrp="1"/>
          </p:cNvSpPr>
          <p:nvPr>
            <p:ph type="dt" sz="half" idx="10"/>
          </p:nvPr>
        </p:nvSpPr>
        <p:spPr/>
        <p:txBody>
          <a:bodyPr/>
          <a:lstStyle/>
          <a:p>
            <a:r>
              <a:rPr lang="en-US" dirty="0"/>
              <a:t>2/1/20XX</a:t>
            </a:r>
          </a:p>
        </p:txBody>
      </p:sp>
      <p:sp>
        <p:nvSpPr>
          <p:cNvPr id="5" name="Slide Number Placeholder 4">
            <a:extLst>
              <a:ext uri="{FF2B5EF4-FFF2-40B4-BE49-F238E27FC236}">
                <a16:creationId xmlns="" xmlns:a16="http://schemas.microsoft.com/office/drawing/2014/main" id="{21DE78C5-C86D-404C-886C-9B28A5B596E9}"/>
              </a:ext>
            </a:extLst>
          </p:cNvPr>
          <p:cNvSpPr>
            <a:spLocks noGrp="1"/>
          </p:cNvSpPr>
          <p:nvPr>
            <p:ph type="sldNum" sz="quarter" idx="12"/>
          </p:nvPr>
        </p:nvSpPr>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189069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EAC5E60-7529-465B-AC10-15DD9E06E52A}"/>
              </a:ext>
              <a:ext uri="{C183D7F6-B498-43B3-948B-1728B52AA6E4}">
                <adec:decorative xmlns="" xmlns:adec="http://schemas.microsoft.com/office/drawing/2017/decorative" val="1"/>
              </a:ext>
            </a:extLst>
          </p:cNvPr>
          <p:cNvSpPr/>
          <p:nvPr userDrawn="1"/>
        </p:nvSpPr>
        <p:spPr>
          <a:xfrm>
            <a:off x="4076700" y="685798"/>
            <a:ext cx="4076700" cy="54864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E10D7284-A2BA-4058-81B8-8C194183AAD2}"/>
              </a:ext>
            </a:extLst>
          </p:cNvPr>
          <p:cNvSpPr>
            <a:spLocks noGrp="1"/>
          </p:cNvSpPr>
          <p:nvPr>
            <p:ph type="title" hasCustomPrompt="1"/>
          </p:nvPr>
        </p:nvSpPr>
        <p:spPr>
          <a:xfrm>
            <a:off x="4640239" y="904683"/>
            <a:ext cx="3043238" cy="1128258"/>
          </a:xfrm>
        </p:spPr>
        <p:txBody>
          <a:bodyPr anchor="b">
            <a:normAutofit/>
          </a:bodyPr>
          <a:lstStyle>
            <a:lvl1pPr algn="ctr">
              <a:defRPr sz="2800" spc="300" baseline="0"/>
            </a:lvl1pPr>
          </a:lstStyle>
          <a:p>
            <a:r>
              <a:rPr lang="en-US" dirty="0"/>
              <a:t>CLICK TO EDIT MASTER TITLE STYLE</a:t>
            </a:r>
          </a:p>
        </p:txBody>
      </p:sp>
      <p:sp>
        <p:nvSpPr>
          <p:cNvPr id="13" name="Picture Placeholder 12">
            <a:extLst>
              <a:ext uri="{FF2B5EF4-FFF2-40B4-BE49-F238E27FC236}">
                <a16:creationId xmlns="" xmlns:a16="http://schemas.microsoft.com/office/drawing/2014/main" id="{DCF980BD-6E88-4DED-B8BA-A6D71F26BAF4}"/>
              </a:ext>
            </a:extLst>
          </p:cNvPr>
          <p:cNvSpPr>
            <a:spLocks noGrp="1"/>
          </p:cNvSpPr>
          <p:nvPr>
            <p:ph type="pic" sz="quarter" idx="13"/>
          </p:nvPr>
        </p:nvSpPr>
        <p:spPr>
          <a:xfrm>
            <a:off x="0" y="0"/>
            <a:ext cx="3390900" cy="6858000"/>
          </a:xfrm>
        </p:spPr>
        <p:txBody>
          <a:bodyPr/>
          <a:lstStyle/>
          <a:p>
            <a:endParaRPr lang="en-US" dirty="0"/>
          </a:p>
        </p:txBody>
      </p:sp>
      <p:sp>
        <p:nvSpPr>
          <p:cNvPr id="4" name="Footer Placeholder 3">
            <a:extLst>
              <a:ext uri="{FF2B5EF4-FFF2-40B4-BE49-F238E27FC236}">
                <a16:creationId xmlns="" xmlns:a16="http://schemas.microsoft.com/office/drawing/2014/main" id="{066C855D-F8E6-4A14-9A2C-B840BF785374}"/>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17" name="Text Placeholder 16">
            <a:extLst>
              <a:ext uri="{FF2B5EF4-FFF2-40B4-BE49-F238E27FC236}">
                <a16:creationId xmlns="" xmlns:a16="http://schemas.microsoft.com/office/drawing/2014/main" id="{39EBCF59-A32E-4C9E-A6EE-03339289924B}"/>
              </a:ext>
            </a:extLst>
          </p:cNvPr>
          <p:cNvSpPr>
            <a:spLocks noGrp="1"/>
          </p:cNvSpPr>
          <p:nvPr>
            <p:ph type="body" sz="quarter" idx="16"/>
          </p:nvPr>
        </p:nvSpPr>
        <p:spPr>
          <a:xfrm>
            <a:off x="4640238" y="2290117"/>
            <a:ext cx="3043238" cy="3442290"/>
          </a:xfrm>
        </p:spPr>
        <p:txBody>
          <a:bodyPr/>
          <a:lstStyle>
            <a:lvl1pPr algn="ctr">
              <a:buNone/>
              <a:defRPr lang="en-US" sz="2000" kern="1200" dirty="0" smtClean="0">
                <a:solidFill>
                  <a:schemeClr val="tx2"/>
                </a:solidFill>
                <a:latin typeface="+mj-lt"/>
                <a:ea typeface="+mn-ea"/>
                <a:cs typeface="+mn-cs"/>
              </a:defRPr>
            </a:lvl1pPr>
          </a:lstStyle>
          <a:p>
            <a:pPr lvl="0"/>
            <a:r>
              <a:rPr lang="en-US" dirty="0"/>
              <a:t>Click to edit Master text styles</a:t>
            </a:r>
          </a:p>
        </p:txBody>
      </p:sp>
      <p:sp>
        <p:nvSpPr>
          <p:cNvPr id="14" name="Picture Placeholder 12">
            <a:extLst>
              <a:ext uri="{FF2B5EF4-FFF2-40B4-BE49-F238E27FC236}">
                <a16:creationId xmlns="" xmlns:a16="http://schemas.microsoft.com/office/drawing/2014/main" id="{2D5F265C-D250-4B74-9361-166CBD595ED2}"/>
              </a:ext>
            </a:extLst>
          </p:cNvPr>
          <p:cNvSpPr>
            <a:spLocks noGrp="1"/>
          </p:cNvSpPr>
          <p:nvPr>
            <p:ph type="pic" sz="quarter" idx="14"/>
          </p:nvPr>
        </p:nvSpPr>
        <p:spPr>
          <a:xfrm>
            <a:off x="8801100" y="0"/>
            <a:ext cx="3390900" cy="6858000"/>
          </a:xfrm>
        </p:spPr>
        <p:txBody>
          <a:bodyPr/>
          <a:lstStyle/>
          <a:p>
            <a:endParaRPr lang="en-US" dirty="0"/>
          </a:p>
        </p:txBody>
      </p:sp>
      <p:sp>
        <p:nvSpPr>
          <p:cNvPr id="3" name="Date Placeholder 2">
            <a:extLst>
              <a:ext uri="{FF2B5EF4-FFF2-40B4-BE49-F238E27FC236}">
                <a16:creationId xmlns="" xmlns:a16="http://schemas.microsoft.com/office/drawing/2014/main" id="{4B9CD27E-A7F2-4ABE-ACD4-27BF0183A80F}"/>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2/1/20XX</a:t>
            </a:r>
          </a:p>
        </p:txBody>
      </p:sp>
      <p:sp>
        <p:nvSpPr>
          <p:cNvPr id="5" name="Slide Number Placeholder 4">
            <a:extLst>
              <a:ext uri="{FF2B5EF4-FFF2-40B4-BE49-F238E27FC236}">
                <a16:creationId xmlns="" xmlns:a16="http://schemas.microsoft.com/office/drawing/2014/main" id="{BC11E480-83AE-40D7-B187-635F5737B30E}"/>
              </a:ext>
            </a:extLst>
          </p:cNvPr>
          <p:cNvSpPr>
            <a:spLocks noGrp="1"/>
          </p:cNvSpPr>
          <p:nvPr>
            <p:ph type="sldNum" sz="quarter" idx="12"/>
          </p:nvPr>
        </p:nvSpPr>
        <p:spPr/>
        <p:txBody>
          <a:bodyPr/>
          <a:lstStyle>
            <a:lvl1pPr>
              <a:defRPr>
                <a:solidFill>
                  <a:schemeClr val="bg1"/>
                </a:solidFill>
              </a:defRPr>
            </a:lvl1pPr>
          </a:lstStyle>
          <a:p>
            <a:fld id="{F8E28480-1C08-4458-AD97-0283E6FFD09D}" type="slidenum">
              <a:rPr lang="en-US" smtClean="0"/>
              <a:pPr/>
              <a:t>‹#›</a:t>
            </a:fld>
            <a:endParaRPr lang="en-US" dirty="0">
              <a:solidFill>
                <a:schemeClr val="bg1"/>
              </a:solidFill>
            </a:endParaRPr>
          </a:p>
        </p:txBody>
      </p:sp>
    </p:spTree>
    <p:extLst>
      <p:ext uri="{BB962C8B-B14F-4D97-AF65-F5344CB8AC3E}">
        <p14:creationId xmlns:p14="http://schemas.microsoft.com/office/powerpoint/2010/main" val="64082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F0E8C4-F22F-4115-BFF9-731C089BD7B0}"/>
              </a:ext>
              <a:ext uri="{C183D7F6-B498-43B3-948B-1728B52AA6E4}">
                <adec:decorative xmlns="" xmlns:adec="http://schemas.microsoft.com/office/drawing/2017/decorative" val="1"/>
              </a:ext>
            </a:extLst>
          </p:cNvPr>
          <p:cNvSpPr/>
          <p:nvPr userDrawn="1"/>
        </p:nvSpPr>
        <p:spPr>
          <a:xfrm>
            <a:off x="0" y="0"/>
            <a:ext cx="81534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 xmlns:a16="http://schemas.microsoft.com/office/drawing/2014/main" id="{D082772B-9710-45A8-9D16-12613E7BD4D4}"/>
              </a:ext>
              <a:ext uri="{C183D7F6-B498-43B3-948B-1728B52AA6E4}">
                <adec:decorative xmlns="" xmlns:adec="http://schemas.microsoft.com/office/drawing/2017/decorative" val="1"/>
              </a:ext>
            </a:extLst>
          </p:cNvPr>
          <p:cNvSpPr/>
          <p:nvPr userDrawn="1"/>
        </p:nvSpPr>
        <p:spPr>
          <a:xfrm>
            <a:off x="685800" y="685800"/>
            <a:ext cx="67818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C652A839-69EA-494F-A4E7-B066C09CF24A}"/>
              </a:ext>
            </a:extLst>
          </p:cNvPr>
          <p:cNvSpPr>
            <a:spLocks noGrp="1"/>
          </p:cNvSpPr>
          <p:nvPr>
            <p:ph type="title" hasCustomPrompt="1"/>
          </p:nvPr>
        </p:nvSpPr>
        <p:spPr>
          <a:xfrm>
            <a:off x="1274064" y="964889"/>
            <a:ext cx="5605272" cy="914400"/>
          </a:xfrm>
        </p:spPr>
        <p:txBody>
          <a:bodyPr>
            <a:noAutofit/>
          </a:bodyPr>
          <a:lstStyle>
            <a:lvl1pPr marL="228600" indent="-228600" algn="ctr">
              <a:lnSpc>
                <a:spcPct val="100000"/>
              </a:lnSpc>
              <a:spcBef>
                <a:spcPts val="1000"/>
              </a:spcBef>
              <a:defRPr sz="3200" spc="300" baseline="0"/>
            </a:lvl1pPr>
          </a:lstStyle>
          <a:p>
            <a:r>
              <a:rPr lang="en-US" dirty="0"/>
              <a:t>CLICK TO EDIT MASTER TITLE STYLE</a:t>
            </a:r>
          </a:p>
        </p:txBody>
      </p:sp>
      <p:sp>
        <p:nvSpPr>
          <p:cNvPr id="16" name="Footer Placeholder 3">
            <a:extLst>
              <a:ext uri="{FF2B5EF4-FFF2-40B4-BE49-F238E27FC236}">
                <a16:creationId xmlns="" xmlns:a16="http://schemas.microsoft.com/office/drawing/2014/main" id="{2289EB81-6F63-41FF-8B72-E2D82EB50E07}"/>
              </a:ext>
            </a:extLst>
          </p:cNvPr>
          <p:cNvSpPr>
            <a:spLocks noGrp="1"/>
          </p:cNvSpPr>
          <p:nvPr>
            <p:ph type="ftr" sz="quarter" idx="15"/>
          </p:nvPr>
        </p:nvSpPr>
        <p:spPr>
          <a:xfrm rot="5400000">
            <a:off x="-1708136" y="3223750"/>
            <a:ext cx="4114800" cy="410501"/>
          </a:xfrm>
        </p:spPr>
        <p:txBody>
          <a:bodyPr/>
          <a:lstStyle/>
          <a:p>
            <a:r>
              <a:rPr lang="en-US" dirty="0"/>
              <a:t>Sample Footer Text</a:t>
            </a:r>
          </a:p>
        </p:txBody>
      </p:sp>
      <p:sp>
        <p:nvSpPr>
          <p:cNvPr id="10" name="Text Placeholder 9">
            <a:extLst>
              <a:ext uri="{FF2B5EF4-FFF2-40B4-BE49-F238E27FC236}">
                <a16:creationId xmlns="" xmlns:a16="http://schemas.microsoft.com/office/drawing/2014/main" id="{F2D898A5-86F4-4520-A618-C1CE7FCC1E94}"/>
              </a:ext>
            </a:extLst>
          </p:cNvPr>
          <p:cNvSpPr>
            <a:spLocks noGrp="1"/>
          </p:cNvSpPr>
          <p:nvPr>
            <p:ph type="body" sz="quarter" idx="13"/>
          </p:nvPr>
        </p:nvSpPr>
        <p:spPr>
          <a:xfrm>
            <a:off x="1309853" y="2135829"/>
            <a:ext cx="5600700" cy="3642347"/>
          </a:xfrm>
        </p:spPr>
        <p:txBody>
          <a:bodyPr/>
          <a:lstStyle>
            <a:lvl1pPr marL="0" indent="0">
              <a:buNone/>
              <a:defRPr lang="en-US" sz="2000" kern="1200" dirty="0" smtClean="0">
                <a:solidFill>
                  <a:schemeClr val="tx2">
                    <a:lumMod val="90000"/>
                  </a:schemeClr>
                </a:solidFill>
                <a:latin typeface="+mj-lt"/>
                <a:ea typeface="+mn-ea"/>
                <a:cs typeface="+mn-cs"/>
              </a:defRPr>
            </a:lvl1pPr>
            <a:lvl2pPr>
              <a:defRPr lang="en-US" sz="2000" kern="1200" dirty="0" smtClean="0">
                <a:solidFill>
                  <a:schemeClr val="tx2">
                    <a:lumMod val="90000"/>
                  </a:schemeClr>
                </a:solidFill>
                <a:latin typeface="+mj-lt"/>
                <a:ea typeface="+mn-ea"/>
                <a:cs typeface="+mn-cs"/>
              </a:defRPr>
            </a:lvl2pPr>
            <a:lvl3pPr>
              <a:defRPr lang="en-US" sz="2000" kern="1200" dirty="0" smtClean="0">
                <a:solidFill>
                  <a:schemeClr val="tx2">
                    <a:lumMod val="90000"/>
                  </a:schemeClr>
                </a:solidFill>
                <a:latin typeface="+mj-lt"/>
                <a:ea typeface="+mn-ea"/>
                <a:cs typeface="+mn-cs"/>
              </a:defRPr>
            </a:lvl3pPr>
            <a:lvl4pPr>
              <a:defRPr lang="en-US" sz="2000" kern="1200" dirty="0" smtClean="0">
                <a:solidFill>
                  <a:schemeClr val="tx2">
                    <a:lumMod val="90000"/>
                  </a:schemeClr>
                </a:solidFill>
                <a:latin typeface="+mj-lt"/>
                <a:ea typeface="+mn-ea"/>
                <a:cs typeface="+mn-cs"/>
              </a:defRPr>
            </a:lvl4pPr>
            <a:lvl5pPr>
              <a:defRPr lang="en-US" sz="2000" kern="1200" dirty="0">
                <a:solidFill>
                  <a:schemeClr val="tx2">
                    <a:lumMod val="90000"/>
                  </a:schemeClr>
                </a:solidFill>
                <a:latin typeface="+mj-lt"/>
                <a:ea typeface="+mn-ea"/>
                <a:cs typeface="+mn-cs"/>
              </a:defRPr>
            </a:lvl5pPr>
          </a:lstStyle>
          <a:p>
            <a:pPr lvl="0"/>
            <a:r>
              <a:rPr lang="en-US" dirty="0"/>
              <a:t>Click to edit Master text styles</a:t>
            </a:r>
          </a:p>
        </p:txBody>
      </p:sp>
      <p:sp>
        <p:nvSpPr>
          <p:cNvPr id="13" name="Picture Placeholder 12">
            <a:extLst>
              <a:ext uri="{FF2B5EF4-FFF2-40B4-BE49-F238E27FC236}">
                <a16:creationId xmlns="" xmlns:a16="http://schemas.microsoft.com/office/drawing/2014/main" id="{2D8262DD-38B7-432E-838E-874DEB156E0D}"/>
              </a:ext>
            </a:extLst>
          </p:cNvPr>
          <p:cNvSpPr>
            <a:spLocks noGrp="1"/>
          </p:cNvSpPr>
          <p:nvPr>
            <p:ph type="pic" sz="quarter" idx="10"/>
          </p:nvPr>
        </p:nvSpPr>
        <p:spPr>
          <a:xfrm>
            <a:off x="8839200" y="685800"/>
            <a:ext cx="2667000" cy="2400300"/>
          </a:xfrm>
        </p:spPr>
        <p:txBody>
          <a:bodyPr/>
          <a:lstStyle/>
          <a:p>
            <a:endParaRPr lang="en-US" dirty="0"/>
          </a:p>
        </p:txBody>
      </p:sp>
      <p:sp>
        <p:nvSpPr>
          <p:cNvPr id="14" name="Picture Placeholder 12">
            <a:extLst>
              <a:ext uri="{FF2B5EF4-FFF2-40B4-BE49-F238E27FC236}">
                <a16:creationId xmlns="" xmlns:a16="http://schemas.microsoft.com/office/drawing/2014/main" id="{A1F656D3-42D5-4850-9BCE-034D55DCDBF9}"/>
              </a:ext>
            </a:extLst>
          </p:cNvPr>
          <p:cNvSpPr>
            <a:spLocks noGrp="1"/>
          </p:cNvSpPr>
          <p:nvPr>
            <p:ph type="pic" sz="quarter" idx="11"/>
          </p:nvPr>
        </p:nvSpPr>
        <p:spPr>
          <a:xfrm>
            <a:off x="8839200" y="3764738"/>
            <a:ext cx="2667000" cy="2404872"/>
          </a:xfrm>
        </p:spPr>
        <p:txBody>
          <a:bodyPr/>
          <a:lstStyle/>
          <a:p>
            <a:endParaRPr lang="en-US" dirty="0"/>
          </a:p>
        </p:txBody>
      </p:sp>
      <p:sp>
        <p:nvSpPr>
          <p:cNvPr id="15" name="Date Placeholder 2">
            <a:extLst>
              <a:ext uri="{FF2B5EF4-FFF2-40B4-BE49-F238E27FC236}">
                <a16:creationId xmlns="" xmlns:a16="http://schemas.microsoft.com/office/drawing/2014/main" id="{5E061156-5BF8-492F-93F2-A0C925229EF0}"/>
              </a:ext>
            </a:extLst>
          </p:cNvPr>
          <p:cNvSpPr>
            <a:spLocks noGrp="1"/>
          </p:cNvSpPr>
          <p:nvPr>
            <p:ph type="dt" sz="half" idx="14"/>
          </p:nvPr>
        </p:nvSpPr>
        <p:spPr>
          <a:xfrm rot="5400000">
            <a:off x="9800022" y="3223751"/>
            <a:ext cx="4114801" cy="410501"/>
          </a:xfrm>
        </p:spPr>
        <p:txBody>
          <a:bodyPr/>
          <a:lstStyle/>
          <a:p>
            <a:r>
              <a:rPr lang="en-US" dirty="0"/>
              <a:t>2/1/20XX</a:t>
            </a:r>
          </a:p>
        </p:txBody>
      </p:sp>
      <p:sp>
        <p:nvSpPr>
          <p:cNvPr id="18" name="Slide Number Placeholder 4">
            <a:extLst>
              <a:ext uri="{FF2B5EF4-FFF2-40B4-BE49-F238E27FC236}">
                <a16:creationId xmlns="" xmlns:a16="http://schemas.microsoft.com/office/drawing/2014/main" id="{DE11E1B1-2B5D-421D-9903-5D4845A77B77}"/>
              </a:ext>
            </a:extLst>
          </p:cNvPr>
          <p:cNvSpPr>
            <a:spLocks noGrp="1"/>
          </p:cNvSpPr>
          <p:nvPr>
            <p:ph type="sldNum" sz="quarter" idx="16"/>
          </p:nvPr>
        </p:nvSpPr>
        <p:spPr>
          <a:xfrm>
            <a:off x="11116340" y="6356350"/>
            <a:ext cx="871868" cy="365125"/>
          </a:xfrm>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3554599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F186BBE9-85AC-4FEF-8647-85DC61E30B35}"/>
              </a:ext>
              <a:ext uri="{C183D7F6-B498-43B3-948B-1728B52AA6E4}">
                <adec:decorative xmlns="" xmlns:adec="http://schemas.microsoft.com/office/drawing/2017/decorative" val="1"/>
              </a:ext>
            </a:extLst>
          </p:cNvPr>
          <p:cNvSpPr/>
          <p:nvPr userDrawn="1"/>
        </p:nvSpPr>
        <p:spPr>
          <a:xfrm>
            <a:off x="7467600" y="1732305"/>
            <a:ext cx="3390900" cy="348299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a:extLst>
              <a:ext uri="{FF2B5EF4-FFF2-40B4-BE49-F238E27FC236}">
                <a16:creationId xmlns="" xmlns:a16="http://schemas.microsoft.com/office/drawing/2014/main" id="{334835FD-1AFB-4FBE-BCCE-D5FAD1E9E8D2}"/>
              </a:ext>
            </a:extLst>
          </p:cNvPr>
          <p:cNvSpPr>
            <a:spLocks noGrp="1"/>
          </p:cNvSpPr>
          <p:nvPr>
            <p:ph type="pic" sz="quarter" idx="15"/>
          </p:nvPr>
        </p:nvSpPr>
        <p:spPr>
          <a:xfrm>
            <a:off x="0" y="0"/>
            <a:ext cx="12192000" cy="6858000"/>
          </a:xfrm>
          <a:custGeom>
            <a:avLst/>
            <a:gdLst>
              <a:gd name="connsiteX0" fmla="*/ 7467600 w 12192000"/>
              <a:gd name="connsiteY0" fmla="*/ 1732305 h 6858000"/>
              <a:gd name="connsiteX1" fmla="*/ 7467600 w 12192000"/>
              <a:gd name="connsiteY1" fmla="*/ 5215297 h 6858000"/>
              <a:gd name="connsiteX2" fmla="*/ 10858500 w 12192000"/>
              <a:gd name="connsiteY2" fmla="*/ 5215297 h 6858000"/>
              <a:gd name="connsiteX3" fmla="*/ 10858500 w 12192000"/>
              <a:gd name="connsiteY3" fmla="*/ 173230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467600" y="1732305"/>
                </a:moveTo>
                <a:lnTo>
                  <a:pt x="7467600" y="5215297"/>
                </a:lnTo>
                <a:lnTo>
                  <a:pt x="10858500" y="5215297"/>
                </a:lnTo>
                <a:lnTo>
                  <a:pt x="10858500" y="1732305"/>
                </a:ln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2" name="Title 1">
            <a:extLst>
              <a:ext uri="{FF2B5EF4-FFF2-40B4-BE49-F238E27FC236}">
                <a16:creationId xmlns="" xmlns:a16="http://schemas.microsoft.com/office/drawing/2014/main" id="{7D50E5CE-ECB4-4D9A-95BD-EF41E78834EE}"/>
              </a:ext>
            </a:extLst>
          </p:cNvPr>
          <p:cNvSpPr>
            <a:spLocks noGrp="1"/>
          </p:cNvSpPr>
          <p:nvPr>
            <p:ph type="title" hasCustomPrompt="1"/>
          </p:nvPr>
        </p:nvSpPr>
        <p:spPr>
          <a:xfrm>
            <a:off x="7750629" y="2057400"/>
            <a:ext cx="2804191" cy="1775012"/>
          </a:xfrm>
        </p:spPr>
        <p:txBody>
          <a:bodyPr>
            <a:normAutofit/>
          </a:bodyPr>
          <a:lstStyle>
            <a:lvl1pPr marL="0" indent="0" algn="ctr">
              <a:lnSpc>
                <a:spcPct val="100000"/>
              </a:lnSpc>
              <a:spcBef>
                <a:spcPts val="1000"/>
              </a:spcBef>
              <a:defRPr sz="3200" spc="300" baseline="0">
                <a:solidFill>
                  <a:schemeClr val="bg1"/>
                </a:solidFill>
              </a:defRPr>
            </a:lvl1pPr>
          </a:lstStyle>
          <a:p>
            <a:r>
              <a:rPr lang="en-US" dirty="0"/>
              <a:t>CLICK TO EDIT MASTER TITLE STYLE</a:t>
            </a:r>
          </a:p>
        </p:txBody>
      </p:sp>
      <p:sp>
        <p:nvSpPr>
          <p:cNvPr id="12" name="Text Placeholder 11">
            <a:extLst>
              <a:ext uri="{FF2B5EF4-FFF2-40B4-BE49-F238E27FC236}">
                <a16:creationId xmlns="" xmlns:a16="http://schemas.microsoft.com/office/drawing/2014/main" id="{15B8F8B4-7A4C-46FC-86C4-7EDF3965E8AF}"/>
              </a:ext>
            </a:extLst>
          </p:cNvPr>
          <p:cNvSpPr>
            <a:spLocks noGrp="1"/>
          </p:cNvSpPr>
          <p:nvPr>
            <p:ph type="body" sz="quarter" idx="14"/>
          </p:nvPr>
        </p:nvSpPr>
        <p:spPr>
          <a:xfrm>
            <a:off x="7831744" y="3986140"/>
            <a:ext cx="2663825" cy="976312"/>
          </a:xfrm>
        </p:spPr>
        <p:txBody>
          <a:bodyPr/>
          <a:lstStyle>
            <a:lvl1pPr marL="0" indent="0" algn="ctr">
              <a:buNone/>
              <a:defRPr lang="en-US" sz="2000" i="1" kern="1200" dirty="0" smtClean="0">
                <a:solidFill>
                  <a:schemeClr val="bg1"/>
                </a:solidFill>
                <a:latin typeface="+mj-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240723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1F888699-B2F4-4D1E-9B99-FB38DB6F8614}"/>
              </a:ext>
              <a:ext uri="{C183D7F6-B498-43B3-948B-1728B52AA6E4}">
                <adec:decorative xmlns="" xmlns:adec="http://schemas.microsoft.com/office/drawing/2017/decorative" val="1"/>
              </a:ext>
            </a:extLst>
          </p:cNvPr>
          <p:cNvSpPr/>
          <p:nvPr userDrawn="1"/>
        </p:nvSpPr>
        <p:spPr>
          <a:xfrm>
            <a:off x="-1" y="0"/>
            <a:ext cx="12192001"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59C0F5F-52B5-4046-92E2-12C9AE3A010A}"/>
              </a:ext>
              <a:ext uri="{C183D7F6-B498-43B3-948B-1728B52AA6E4}">
                <adec:decorative xmlns="" xmlns:adec="http://schemas.microsoft.com/office/drawing/2017/decorative" val="1"/>
              </a:ext>
            </a:extLst>
          </p:cNvPr>
          <p:cNvSpPr/>
          <p:nvPr userDrawn="1"/>
        </p:nvSpPr>
        <p:spPr>
          <a:xfrm>
            <a:off x="685799" y="685801"/>
            <a:ext cx="10820401" cy="5486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 xmlns:a16="http://schemas.microsoft.com/office/drawing/2014/main" id="{6C531D59-0AA7-4A6E-A153-F12AF50DEB51}"/>
              </a:ext>
            </a:extLst>
          </p:cNvPr>
          <p:cNvSpPr>
            <a:spLocks noGrp="1"/>
          </p:cNvSpPr>
          <p:nvPr>
            <p:ph type="title"/>
          </p:nvPr>
        </p:nvSpPr>
        <p:spPr>
          <a:xfrm>
            <a:off x="1279525" y="1128712"/>
            <a:ext cx="9582507" cy="737575"/>
          </a:xfrm>
        </p:spPr>
        <p:txBody>
          <a:bodyPr>
            <a:normAutofit/>
          </a:bodyPr>
          <a:lstStyle>
            <a:lvl1pPr algn="ctr">
              <a:defRPr sz="3200" cap="all" spc="300" baseline="0"/>
            </a:lvl1pPr>
          </a:lstStyle>
          <a:p>
            <a:r>
              <a:rPr lang="en-US" dirty="0"/>
              <a:t>Click to edit Master title style</a:t>
            </a:r>
          </a:p>
        </p:txBody>
      </p:sp>
      <p:sp>
        <p:nvSpPr>
          <p:cNvPr id="27" name="Footer Placeholder 3">
            <a:extLst>
              <a:ext uri="{FF2B5EF4-FFF2-40B4-BE49-F238E27FC236}">
                <a16:creationId xmlns="" xmlns:a16="http://schemas.microsoft.com/office/drawing/2014/main" id="{A8CB739F-40B1-4B56-9FC7-D0C3D6C6A98E}"/>
              </a:ext>
            </a:extLst>
          </p:cNvPr>
          <p:cNvSpPr>
            <a:spLocks noGrp="1"/>
          </p:cNvSpPr>
          <p:nvPr>
            <p:ph type="ftr" sz="quarter" idx="22"/>
          </p:nvPr>
        </p:nvSpPr>
        <p:spPr>
          <a:xfrm rot="5400000">
            <a:off x="-1708136" y="3223750"/>
            <a:ext cx="4114800" cy="410501"/>
          </a:xfrm>
        </p:spPr>
        <p:txBody>
          <a:bodyPr/>
          <a:lstStyle/>
          <a:p>
            <a:r>
              <a:rPr lang="en-US" dirty="0"/>
              <a:t>Sample Footer Text</a:t>
            </a:r>
          </a:p>
        </p:txBody>
      </p:sp>
      <p:sp>
        <p:nvSpPr>
          <p:cNvPr id="19" name="Picture Placeholder 18">
            <a:extLst>
              <a:ext uri="{FF2B5EF4-FFF2-40B4-BE49-F238E27FC236}">
                <a16:creationId xmlns="" xmlns:a16="http://schemas.microsoft.com/office/drawing/2014/main" id="{F4662255-912C-47B2-9F89-E8EA289186C3}"/>
              </a:ext>
            </a:extLst>
          </p:cNvPr>
          <p:cNvSpPr>
            <a:spLocks noGrp="1"/>
          </p:cNvSpPr>
          <p:nvPr>
            <p:ph type="pic" sz="quarter" idx="10"/>
          </p:nvPr>
        </p:nvSpPr>
        <p:spPr>
          <a:xfrm>
            <a:off x="1279525" y="2155389"/>
            <a:ext cx="2003425" cy="2002536"/>
          </a:xfrm>
        </p:spPr>
        <p:txBody>
          <a:bodyPr/>
          <a:lstStyle/>
          <a:p>
            <a:endParaRPr lang="en-US" dirty="0"/>
          </a:p>
        </p:txBody>
      </p:sp>
      <p:sp>
        <p:nvSpPr>
          <p:cNvPr id="13" name="Text Placeholder 2">
            <a:extLst>
              <a:ext uri="{FF2B5EF4-FFF2-40B4-BE49-F238E27FC236}">
                <a16:creationId xmlns="" xmlns:a16="http://schemas.microsoft.com/office/drawing/2014/main" id="{14BC86AA-75EF-424D-A00E-E44E64F49307}"/>
              </a:ext>
            </a:extLst>
          </p:cNvPr>
          <p:cNvSpPr>
            <a:spLocks noGrp="1"/>
          </p:cNvSpPr>
          <p:nvPr>
            <p:ph type="body" sz="quarter" idx="16"/>
          </p:nvPr>
        </p:nvSpPr>
        <p:spPr>
          <a:xfrm>
            <a:off x="1265795" y="4445636"/>
            <a:ext cx="2011363" cy="545126"/>
          </a:xfrm>
        </p:spPr>
        <p:txBody>
          <a:bodyPr/>
          <a:lstStyle>
            <a:lvl1pPr marL="0" indent="0" algn="ctr">
              <a:buNone/>
              <a:defRPr/>
            </a:lvl1pPr>
          </a:lstStyle>
          <a:p>
            <a:pPr lvl="0"/>
            <a:r>
              <a:rPr lang="en-US" dirty="0"/>
              <a:t>Click to edit</a:t>
            </a:r>
          </a:p>
        </p:txBody>
      </p:sp>
      <p:sp>
        <p:nvSpPr>
          <p:cNvPr id="14" name="Text Placeholder 2">
            <a:extLst>
              <a:ext uri="{FF2B5EF4-FFF2-40B4-BE49-F238E27FC236}">
                <a16:creationId xmlns="" xmlns:a16="http://schemas.microsoft.com/office/drawing/2014/main" id="{4651915F-8813-4F19-9282-4069723EC96E}"/>
              </a:ext>
            </a:extLst>
          </p:cNvPr>
          <p:cNvSpPr>
            <a:spLocks noGrp="1"/>
          </p:cNvSpPr>
          <p:nvPr>
            <p:ph type="body" sz="quarter" idx="17"/>
          </p:nvPr>
        </p:nvSpPr>
        <p:spPr>
          <a:xfrm>
            <a:off x="1258339" y="5030809"/>
            <a:ext cx="2011363" cy="545126"/>
          </a:xfrm>
        </p:spPr>
        <p:txBody>
          <a:bodyPr/>
          <a:lstStyle>
            <a:lvl1pPr marL="0" indent="0" algn="ctr">
              <a:buNone/>
              <a:defRPr lang="en-US" sz="1800" kern="1200" dirty="0" smtClean="0">
                <a:solidFill>
                  <a:schemeClr val="tx2"/>
                </a:solidFill>
                <a:latin typeface="+mj-lt"/>
                <a:ea typeface="+mn-ea"/>
                <a:cs typeface="+mn-cs"/>
              </a:defRPr>
            </a:lvl1pPr>
          </a:lstStyle>
          <a:p>
            <a:pPr lvl="0"/>
            <a:r>
              <a:rPr lang="en-US" dirty="0"/>
              <a:t>Click to edit</a:t>
            </a:r>
          </a:p>
        </p:txBody>
      </p:sp>
      <p:sp>
        <p:nvSpPr>
          <p:cNvPr id="20" name="Picture Placeholder 18">
            <a:extLst>
              <a:ext uri="{FF2B5EF4-FFF2-40B4-BE49-F238E27FC236}">
                <a16:creationId xmlns="" xmlns:a16="http://schemas.microsoft.com/office/drawing/2014/main" id="{BDD03108-13F4-4623-8FF3-A81028227179}"/>
              </a:ext>
            </a:extLst>
          </p:cNvPr>
          <p:cNvSpPr>
            <a:spLocks noGrp="1"/>
          </p:cNvSpPr>
          <p:nvPr>
            <p:ph type="pic" sz="quarter" idx="11"/>
          </p:nvPr>
        </p:nvSpPr>
        <p:spPr>
          <a:xfrm>
            <a:off x="3804132" y="2155389"/>
            <a:ext cx="2003425" cy="2002536"/>
          </a:xfrm>
        </p:spPr>
        <p:txBody>
          <a:bodyPr/>
          <a:lstStyle/>
          <a:p>
            <a:endParaRPr lang="en-US" dirty="0"/>
          </a:p>
        </p:txBody>
      </p:sp>
      <p:sp>
        <p:nvSpPr>
          <p:cNvPr id="3" name="Text Placeholder 2">
            <a:extLst>
              <a:ext uri="{FF2B5EF4-FFF2-40B4-BE49-F238E27FC236}">
                <a16:creationId xmlns="" xmlns:a16="http://schemas.microsoft.com/office/drawing/2014/main" id="{85FEA53B-7103-43EE-A27D-C03676BE7A3E}"/>
              </a:ext>
            </a:extLst>
          </p:cNvPr>
          <p:cNvSpPr>
            <a:spLocks noGrp="1"/>
          </p:cNvSpPr>
          <p:nvPr>
            <p:ph type="body" sz="quarter" idx="14"/>
          </p:nvPr>
        </p:nvSpPr>
        <p:spPr>
          <a:xfrm>
            <a:off x="3803650" y="4446588"/>
            <a:ext cx="2011363" cy="545126"/>
          </a:xfrm>
        </p:spPr>
        <p:txBody>
          <a:bodyPr/>
          <a:lstStyle>
            <a:lvl1pPr marL="0" indent="0" algn="ctr">
              <a:buNone/>
              <a:defRPr/>
            </a:lvl1pPr>
          </a:lstStyle>
          <a:p>
            <a:pPr lvl="0"/>
            <a:r>
              <a:rPr lang="en-US" dirty="0"/>
              <a:t>Click to edit</a:t>
            </a:r>
          </a:p>
        </p:txBody>
      </p:sp>
      <p:sp>
        <p:nvSpPr>
          <p:cNvPr id="12" name="Text Placeholder 2">
            <a:extLst>
              <a:ext uri="{FF2B5EF4-FFF2-40B4-BE49-F238E27FC236}">
                <a16:creationId xmlns="" xmlns:a16="http://schemas.microsoft.com/office/drawing/2014/main" id="{D2D40785-78DE-4A0A-BE87-FBA306D4E0E8}"/>
              </a:ext>
            </a:extLst>
          </p:cNvPr>
          <p:cNvSpPr>
            <a:spLocks noGrp="1"/>
          </p:cNvSpPr>
          <p:nvPr>
            <p:ph type="body" sz="quarter" idx="15"/>
          </p:nvPr>
        </p:nvSpPr>
        <p:spPr>
          <a:xfrm>
            <a:off x="3796194" y="5031761"/>
            <a:ext cx="2011363" cy="545126"/>
          </a:xfrm>
        </p:spPr>
        <p:txBody>
          <a:bodyPr/>
          <a:lstStyle>
            <a:lvl1pPr marL="0" indent="0" algn="ctr">
              <a:buNone/>
              <a:defRPr lang="en-US" sz="1800" kern="1200" dirty="0" smtClean="0">
                <a:solidFill>
                  <a:schemeClr val="tx2"/>
                </a:solidFill>
                <a:latin typeface="+mj-lt"/>
                <a:ea typeface="+mn-ea"/>
                <a:cs typeface="+mn-cs"/>
              </a:defRPr>
            </a:lvl1pPr>
          </a:lstStyle>
          <a:p>
            <a:pPr lvl="0"/>
            <a:r>
              <a:rPr lang="en-US" dirty="0"/>
              <a:t>Click to edit</a:t>
            </a:r>
          </a:p>
        </p:txBody>
      </p:sp>
      <p:sp>
        <p:nvSpPr>
          <p:cNvPr id="21" name="Picture Placeholder 18">
            <a:extLst>
              <a:ext uri="{FF2B5EF4-FFF2-40B4-BE49-F238E27FC236}">
                <a16:creationId xmlns="" xmlns:a16="http://schemas.microsoft.com/office/drawing/2014/main" id="{91167149-D0F9-4485-9BE8-A52BED2664AC}"/>
              </a:ext>
            </a:extLst>
          </p:cNvPr>
          <p:cNvSpPr>
            <a:spLocks noGrp="1"/>
          </p:cNvSpPr>
          <p:nvPr>
            <p:ph type="pic" sz="quarter" idx="12"/>
          </p:nvPr>
        </p:nvSpPr>
        <p:spPr>
          <a:xfrm>
            <a:off x="6332269" y="2155389"/>
            <a:ext cx="2003425" cy="2002536"/>
          </a:xfrm>
        </p:spPr>
        <p:txBody>
          <a:bodyPr/>
          <a:lstStyle/>
          <a:p>
            <a:endParaRPr lang="en-US" dirty="0"/>
          </a:p>
        </p:txBody>
      </p:sp>
      <p:sp>
        <p:nvSpPr>
          <p:cNvPr id="15" name="Text Placeholder 2">
            <a:extLst>
              <a:ext uri="{FF2B5EF4-FFF2-40B4-BE49-F238E27FC236}">
                <a16:creationId xmlns="" xmlns:a16="http://schemas.microsoft.com/office/drawing/2014/main" id="{AB40F8CF-C64A-4DB4-9A1A-7BFAC245F02A}"/>
              </a:ext>
            </a:extLst>
          </p:cNvPr>
          <p:cNvSpPr>
            <a:spLocks noGrp="1"/>
          </p:cNvSpPr>
          <p:nvPr>
            <p:ph type="body" sz="quarter" idx="18"/>
          </p:nvPr>
        </p:nvSpPr>
        <p:spPr>
          <a:xfrm>
            <a:off x="6333721" y="4445636"/>
            <a:ext cx="2011363" cy="545126"/>
          </a:xfrm>
        </p:spPr>
        <p:txBody>
          <a:bodyPr/>
          <a:lstStyle>
            <a:lvl1pPr marL="0" indent="0" algn="ctr">
              <a:buNone/>
              <a:defRPr/>
            </a:lvl1pPr>
          </a:lstStyle>
          <a:p>
            <a:pPr lvl="0"/>
            <a:r>
              <a:rPr lang="en-US" dirty="0"/>
              <a:t>Click to edit</a:t>
            </a:r>
          </a:p>
        </p:txBody>
      </p:sp>
      <p:sp>
        <p:nvSpPr>
          <p:cNvPr id="16" name="Text Placeholder 2">
            <a:extLst>
              <a:ext uri="{FF2B5EF4-FFF2-40B4-BE49-F238E27FC236}">
                <a16:creationId xmlns="" xmlns:a16="http://schemas.microsoft.com/office/drawing/2014/main" id="{CF3F1EF2-8FAE-4D87-AF55-EB9978D55F87}"/>
              </a:ext>
            </a:extLst>
          </p:cNvPr>
          <p:cNvSpPr>
            <a:spLocks noGrp="1"/>
          </p:cNvSpPr>
          <p:nvPr>
            <p:ph type="body" sz="quarter" idx="19"/>
          </p:nvPr>
        </p:nvSpPr>
        <p:spPr>
          <a:xfrm>
            <a:off x="6326265" y="5030809"/>
            <a:ext cx="2011363" cy="545126"/>
          </a:xfrm>
        </p:spPr>
        <p:txBody>
          <a:bodyPr/>
          <a:lstStyle>
            <a:lvl1pPr marL="0" indent="0" algn="ctr">
              <a:buNone/>
              <a:defRPr lang="en-US" sz="1800" kern="1200" dirty="0" smtClean="0">
                <a:solidFill>
                  <a:schemeClr val="tx2"/>
                </a:solidFill>
                <a:latin typeface="+mj-lt"/>
                <a:ea typeface="+mn-ea"/>
                <a:cs typeface="+mn-cs"/>
              </a:defRPr>
            </a:lvl1pPr>
          </a:lstStyle>
          <a:p>
            <a:pPr lvl="0"/>
            <a:r>
              <a:rPr lang="en-US" dirty="0"/>
              <a:t>Click to edit</a:t>
            </a:r>
          </a:p>
        </p:txBody>
      </p:sp>
      <p:sp>
        <p:nvSpPr>
          <p:cNvPr id="22" name="Picture Placeholder 18">
            <a:extLst>
              <a:ext uri="{FF2B5EF4-FFF2-40B4-BE49-F238E27FC236}">
                <a16:creationId xmlns="" xmlns:a16="http://schemas.microsoft.com/office/drawing/2014/main" id="{1A66F4CC-066D-41CE-A8F6-A452F518D57B}"/>
              </a:ext>
            </a:extLst>
          </p:cNvPr>
          <p:cNvSpPr>
            <a:spLocks noGrp="1"/>
          </p:cNvSpPr>
          <p:nvPr>
            <p:ph type="pic" sz="quarter" idx="13"/>
          </p:nvPr>
        </p:nvSpPr>
        <p:spPr>
          <a:xfrm>
            <a:off x="8858607" y="2155389"/>
            <a:ext cx="2003425" cy="2002536"/>
          </a:xfrm>
        </p:spPr>
        <p:txBody>
          <a:bodyPr/>
          <a:lstStyle/>
          <a:p>
            <a:endParaRPr lang="en-US" dirty="0"/>
          </a:p>
        </p:txBody>
      </p:sp>
      <p:sp>
        <p:nvSpPr>
          <p:cNvPr id="18" name="Text Placeholder 2">
            <a:extLst>
              <a:ext uri="{FF2B5EF4-FFF2-40B4-BE49-F238E27FC236}">
                <a16:creationId xmlns="" xmlns:a16="http://schemas.microsoft.com/office/drawing/2014/main" id="{5FA1103C-3979-4242-A077-18B4BD99A79A}"/>
              </a:ext>
            </a:extLst>
          </p:cNvPr>
          <p:cNvSpPr>
            <a:spLocks noGrp="1"/>
          </p:cNvSpPr>
          <p:nvPr>
            <p:ph type="body" sz="quarter" idx="20"/>
          </p:nvPr>
        </p:nvSpPr>
        <p:spPr>
          <a:xfrm>
            <a:off x="8863792" y="4445636"/>
            <a:ext cx="2011363" cy="545126"/>
          </a:xfrm>
        </p:spPr>
        <p:txBody>
          <a:bodyPr/>
          <a:lstStyle>
            <a:lvl1pPr marL="0" indent="0" algn="ctr">
              <a:buNone/>
              <a:defRPr/>
            </a:lvl1pPr>
          </a:lstStyle>
          <a:p>
            <a:pPr lvl="0"/>
            <a:r>
              <a:rPr lang="en-US" dirty="0"/>
              <a:t>Click to edit</a:t>
            </a:r>
          </a:p>
        </p:txBody>
      </p:sp>
      <p:sp>
        <p:nvSpPr>
          <p:cNvPr id="23" name="Text Placeholder 2">
            <a:extLst>
              <a:ext uri="{FF2B5EF4-FFF2-40B4-BE49-F238E27FC236}">
                <a16:creationId xmlns="" xmlns:a16="http://schemas.microsoft.com/office/drawing/2014/main" id="{48AFB00F-138B-4D19-BB2E-61BF5D57CD23}"/>
              </a:ext>
            </a:extLst>
          </p:cNvPr>
          <p:cNvSpPr>
            <a:spLocks noGrp="1"/>
          </p:cNvSpPr>
          <p:nvPr>
            <p:ph type="body" sz="quarter" idx="21"/>
          </p:nvPr>
        </p:nvSpPr>
        <p:spPr>
          <a:xfrm>
            <a:off x="8856336" y="5030809"/>
            <a:ext cx="2011363" cy="545126"/>
          </a:xfrm>
        </p:spPr>
        <p:txBody>
          <a:bodyPr/>
          <a:lstStyle>
            <a:lvl1pPr marL="0" indent="0" algn="ctr">
              <a:buNone/>
              <a:defRPr lang="en-US" sz="1800" kern="1200" dirty="0" smtClean="0">
                <a:solidFill>
                  <a:schemeClr val="tx2"/>
                </a:solidFill>
                <a:latin typeface="+mj-lt"/>
                <a:ea typeface="+mn-ea"/>
                <a:cs typeface="+mn-cs"/>
              </a:defRPr>
            </a:lvl1pPr>
          </a:lstStyle>
          <a:p>
            <a:pPr lvl="0"/>
            <a:r>
              <a:rPr lang="en-US" dirty="0"/>
              <a:t>Click to edit</a:t>
            </a:r>
          </a:p>
        </p:txBody>
      </p:sp>
      <p:sp>
        <p:nvSpPr>
          <p:cNvPr id="25" name="Date Placeholder 3">
            <a:extLst>
              <a:ext uri="{FF2B5EF4-FFF2-40B4-BE49-F238E27FC236}">
                <a16:creationId xmlns="" xmlns:a16="http://schemas.microsoft.com/office/drawing/2014/main" id="{DBE35EB5-8D79-4E90-872C-AF52B25E1F62}"/>
              </a:ext>
            </a:extLst>
          </p:cNvPr>
          <p:cNvSpPr>
            <a:spLocks noGrp="1"/>
          </p:cNvSpPr>
          <p:nvPr>
            <p:ph type="dt" sz="half" idx="4294967295"/>
          </p:nvPr>
        </p:nvSpPr>
        <p:spPr>
          <a:xfrm rot="5400000">
            <a:off x="9782174" y="3224214"/>
            <a:ext cx="4114800" cy="409575"/>
          </a:xfrm>
        </p:spPr>
        <p:txBody>
          <a:bodyPr/>
          <a:lstStyle/>
          <a:p>
            <a:r>
              <a:rPr lang="en-US" dirty="0"/>
              <a:t>2/1/20XX</a:t>
            </a:r>
          </a:p>
        </p:txBody>
      </p:sp>
      <p:sp>
        <p:nvSpPr>
          <p:cNvPr id="26" name="Slide Number Placeholder 5">
            <a:extLst>
              <a:ext uri="{FF2B5EF4-FFF2-40B4-BE49-F238E27FC236}">
                <a16:creationId xmlns="" xmlns:a16="http://schemas.microsoft.com/office/drawing/2014/main" id="{FC9F0DA2-B99D-4F44-9277-9BA3A1D929FF}"/>
              </a:ext>
            </a:extLst>
          </p:cNvPr>
          <p:cNvSpPr>
            <a:spLocks noGrp="1"/>
          </p:cNvSpPr>
          <p:nvPr>
            <p:ph type="sldNum" sz="quarter" idx="4294967295"/>
          </p:nvPr>
        </p:nvSpPr>
        <p:spPr>
          <a:xfrm>
            <a:off x="11506200" y="6356350"/>
            <a:ext cx="685800" cy="365125"/>
          </a:xfrm>
        </p:spPr>
        <p:txBody>
          <a:bodyPr/>
          <a:lstStyle/>
          <a:p>
            <a:pPr algn="ctr"/>
            <a:fld id="{54B97B59-3B2F-4E46-A216-C2A7D249F47E}" type="slidenum">
              <a:rPr lang="en-US" smtClean="0"/>
              <a:pPr algn="ctr"/>
              <a:t>‹#›</a:t>
            </a:fld>
            <a:endParaRPr lang="en-US" dirty="0"/>
          </a:p>
        </p:txBody>
      </p:sp>
    </p:spTree>
    <p:extLst>
      <p:ext uri="{BB962C8B-B14F-4D97-AF65-F5344CB8AC3E}">
        <p14:creationId xmlns:p14="http://schemas.microsoft.com/office/powerpoint/2010/main" val="269787070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E0FB711-F0FD-482F-8C0C-73A394357D20}"/>
              </a:ext>
              <a:ext uri="{C183D7F6-B498-43B3-948B-1728B52AA6E4}">
                <adec:decorative xmlns="" xmlns:adec="http://schemas.microsoft.com/office/drawing/2017/decorative" val="1"/>
              </a:ext>
            </a:extLst>
          </p:cNvPr>
          <p:cNvSpPr/>
          <p:nvPr userDrawn="1"/>
        </p:nvSpPr>
        <p:spPr>
          <a:xfrm>
            <a:off x="0" y="0"/>
            <a:ext cx="6096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9FA5B9AF-5A01-4BFC-9250-DF50A92820AE}"/>
              </a:ext>
            </a:extLst>
          </p:cNvPr>
          <p:cNvSpPr>
            <a:spLocks noGrp="1"/>
          </p:cNvSpPr>
          <p:nvPr>
            <p:ph type="title" hasCustomPrompt="1"/>
          </p:nvPr>
        </p:nvSpPr>
        <p:spPr>
          <a:xfrm>
            <a:off x="1026042" y="1371598"/>
            <a:ext cx="3987209" cy="2852057"/>
          </a:xfrm>
        </p:spPr>
        <p:txBody>
          <a:bodyPr>
            <a:normAutofit/>
          </a:bodyPr>
          <a:lstStyle>
            <a:lvl1pPr algn="ctr">
              <a:lnSpc>
                <a:spcPct val="100000"/>
              </a:lnSpc>
              <a:spcBef>
                <a:spcPts val="1000"/>
              </a:spcBef>
              <a:defRPr sz="3600" spc="300" baseline="0">
                <a:solidFill>
                  <a:schemeClr val="bg1"/>
                </a:solidFill>
              </a:defRPr>
            </a:lvl1pPr>
          </a:lstStyle>
          <a:p>
            <a:r>
              <a:rPr lang="en-US" dirty="0"/>
              <a:t>CLICK TO EDIT MASTER TITLE STYLE</a:t>
            </a:r>
          </a:p>
        </p:txBody>
      </p:sp>
      <p:sp>
        <p:nvSpPr>
          <p:cNvPr id="4" name="Footer Placeholder 3">
            <a:extLst>
              <a:ext uri="{FF2B5EF4-FFF2-40B4-BE49-F238E27FC236}">
                <a16:creationId xmlns="" xmlns:a16="http://schemas.microsoft.com/office/drawing/2014/main" id="{FF7EC272-1CDA-49EE-A51D-80289D74B19B}"/>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15" name="Text Placeholder 14">
            <a:extLst>
              <a:ext uri="{FF2B5EF4-FFF2-40B4-BE49-F238E27FC236}">
                <a16:creationId xmlns="" xmlns:a16="http://schemas.microsoft.com/office/drawing/2014/main" id="{0E58EB54-7A97-4BDA-89DA-0C3B50AB5D1B}"/>
              </a:ext>
            </a:extLst>
          </p:cNvPr>
          <p:cNvSpPr>
            <a:spLocks noGrp="1"/>
          </p:cNvSpPr>
          <p:nvPr>
            <p:ph type="body" sz="quarter" idx="18"/>
          </p:nvPr>
        </p:nvSpPr>
        <p:spPr>
          <a:xfrm>
            <a:off x="1026042" y="4506686"/>
            <a:ext cx="3987209" cy="979715"/>
          </a:xfrm>
        </p:spPr>
        <p:txBody>
          <a:bodyPr/>
          <a:lstStyle>
            <a:lvl1pPr algn="ctr">
              <a:buNone/>
              <a:defRPr lang="en-US" sz="2400" i="1" kern="1200" dirty="0" smtClean="0">
                <a:solidFill>
                  <a:schemeClr val="bg1"/>
                </a:solidFill>
                <a:latin typeface="+mj-lt"/>
                <a:ea typeface="+mn-ea"/>
                <a:cs typeface="+mn-cs"/>
              </a:defRPr>
            </a:lvl1pPr>
          </a:lstStyle>
          <a:p>
            <a:pPr lvl="0"/>
            <a:r>
              <a:rPr lang="en-US" dirty="0"/>
              <a:t>Click to edit Master text styles</a:t>
            </a:r>
          </a:p>
        </p:txBody>
      </p:sp>
      <p:sp>
        <p:nvSpPr>
          <p:cNvPr id="17" name="Picture Placeholder 16">
            <a:extLst>
              <a:ext uri="{FF2B5EF4-FFF2-40B4-BE49-F238E27FC236}">
                <a16:creationId xmlns="" xmlns:a16="http://schemas.microsoft.com/office/drawing/2014/main" id="{9442EAB5-F425-4F03-8BE5-3BD953A108C1}"/>
              </a:ext>
            </a:extLst>
          </p:cNvPr>
          <p:cNvSpPr>
            <a:spLocks noGrp="1"/>
          </p:cNvSpPr>
          <p:nvPr>
            <p:ph type="pic" sz="quarter" idx="13"/>
          </p:nvPr>
        </p:nvSpPr>
        <p:spPr>
          <a:xfrm>
            <a:off x="6781800" y="682625"/>
            <a:ext cx="2230438" cy="2573338"/>
          </a:xfrm>
        </p:spPr>
        <p:txBody>
          <a:bodyPr/>
          <a:lstStyle/>
          <a:p>
            <a:endParaRPr lang="en-US" dirty="0"/>
          </a:p>
        </p:txBody>
      </p:sp>
      <p:sp>
        <p:nvSpPr>
          <p:cNvPr id="18" name="Picture Placeholder 16">
            <a:extLst>
              <a:ext uri="{FF2B5EF4-FFF2-40B4-BE49-F238E27FC236}">
                <a16:creationId xmlns="" xmlns:a16="http://schemas.microsoft.com/office/drawing/2014/main" id="{C6529874-B997-42AB-BBB3-2CE23B26BD9D}"/>
              </a:ext>
            </a:extLst>
          </p:cNvPr>
          <p:cNvSpPr>
            <a:spLocks noGrp="1"/>
          </p:cNvSpPr>
          <p:nvPr>
            <p:ph type="pic" sz="quarter" idx="14"/>
          </p:nvPr>
        </p:nvSpPr>
        <p:spPr>
          <a:xfrm>
            <a:off x="9352222" y="682625"/>
            <a:ext cx="2153978" cy="2573338"/>
          </a:xfrm>
        </p:spPr>
        <p:txBody>
          <a:bodyPr/>
          <a:lstStyle/>
          <a:p>
            <a:endParaRPr lang="en-US" dirty="0"/>
          </a:p>
        </p:txBody>
      </p:sp>
      <p:sp>
        <p:nvSpPr>
          <p:cNvPr id="20" name="Picture Placeholder 16">
            <a:extLst>
              <a:ext uri="{FF2B5EF4-FFF2-40B4-BE49-F238E27FC236}">
                <a16:creationId xmlns="" xmlns:a16="http://schemas.microsoft.com/office/drawing/2014/main" id="{AA605188-CCD4-4291-BF83-1ED9B4544B2E}"/>
              </a:ext>
            </a:extLst>
          </p:cNvPr>
          <p:cNvSpPr>
            <a:spLocks noGrp="1"/>
          </p:cNvSpPr>
          <p:nvPr>
            <p:ph type="pic" sz="quarter" idx="16"/>
          </p:nvPr>
        </p:nvSpPr>
        <p:spPr>
          <a:xfrm>
            <a:off x="6781516" y="3599121"/>
            <a:ext cx="2230438" cy="2573338"/>
          </a:xfrm>
        </p:spPr>
        <p:txBody>
          <a:bodyPr/>
          <a:lstStyle/>
          <a:p>
            <a:endParaRPr lang="en-US" dirty="0"/>
          </a:p>
        </p:txBody>
      </p:sp>
      <p:sp>
        <p:nvSpPr>
          <p:cNvPr id="19" name="Picture Placeholder 16">
            <a:extLst>
              <a:ext uri="{FF2B5EF4-FFF2-40B4-BE49-F238E27FC236}">
                <a16:creationId xmlns="" xmlns:a16="http://schemas.microsoft.com/office/drawing/2014/main" id="{786F9C7D-3C9C-4579-A6F5-D9510E41CF2D}"/>
              </a:ext>
            </a:extLst>
          </p:cNvPr>
          <p:cNvSpPr>
            <a:spLocks noGrp="1"/>
          </p:cNvSpPr>
          <p:nvPr>
            <p:ph type="pic" sz="quarter" idx="15"/>
          </p:nvPr>
        </p:nvSpPr>
        <p:spPr>
          <a:xfrm>
            <a:off x="9352222" y="3599121"/>
            <a:ext cx="2153978" cy="2573338"/>
          </a:xfrm>
        </p:spPr>
        <p:txBody>
          <a:bodyPr/>
          <a:lstStyle/>
          <a:p>
            <a:endParaRPr lang="en-US" dirty="0"/>
          </a:p>
        </p:txBody>
      </p:sp>
      <p:sp>
        <p:nvSpPr>
          <p:cNvPr id="3" name="Date Placeholder 2">
            <a:extLst>
              <a:ext uri="{FF2B5EF4-FFF2-40B4-BE49-F238E27FC236}">
                <a16:creationId xmlns="" xmlns:a16="http://schemas.microsoft.com/office/drawing/2014/main" id="{6A5D7937-881E-428C-BBB9-CFD456B6B8F0}"/>
              </a:ext>
            </a:extLst>
          </p:cNvPr>
          <p:cNvSpPr>
            <a:spLocks noGrp="1"/>
          </p:cNvSpPr>
          <p:nvPr>
            <p:ph type="dt" sz="half" idx="10"/>
          </p:nvPr>
        </p:nvSpPr>
        <p:spPr/>
        <p:txBody>
          <a:bodyPr/>
          <a:lstStyle/>
          <a:p>
            <a:r>
              <a:rPr lang="en-US" dirty="0"/>
              <a:t>2/1/20XX</a:t>
            </a:r>
          </a:p>
        </p:txBody>
      </p:sp>
      <p:sp>
        <p:nvSpPr>
          <p:cNvPr id="5" name="Slide Number Placeholder 4">
            <a:extLst>
              <a:ext uri="{FF2B5EF4-FFF2-40B4-BE49-F238E27FC236}">
                <a16:creationId xmlns="" xmlns:a16="http://schemas.microsoft.com/office/drawing/2014/main" id="{781AA779-6816-4CA0-BB13-97E8A97DFDE9}"/>
              </a:ext>
            </a:extLst>
          </p:cNvPr>
          <p:cNvSpPr>
            <a:spLocks noGrp="1"/>
          </p:cNvSpPr>
          <p:nvPr>
            <p:ph type="sldNum" sz="quarter" idx="12"/>
          </p:nvPr>
        </p:nvSpPr>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149433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3F9BBC74-EB51-49D7-B971-ECEF9CF61D41}"/>
              </a:ext>
              <a:ext uri="{C183D7F6-B498-43B3-948B-1728B52AA6E4}">
                <adec:decorative xmlns="" xmlns:adec="http://schemas.microsoft.com/office/drawing/2017/decorative" val="1"/>
              </a:ext>
            </a:extLst>
          </p:cNvPr>
          <p:cNvSpPr/>
          <p:nvPr userDrawn="1"/>
        </p:nvSpPr>
        <p:spPr>
          <a:xfrm>
            <a:off x="685800" y="685801"/>
            <a:ext cx="7467601"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D47112E3-539C-42BB-BF3C-5D45BF2D8E61}"/>
              </a:ext>
            </a:extLst>
          </p:cNvPr>
          <p:cNvSpPr>
            <a:spLocks noGrp="1"/>
          </p:cNvSpPr>
          <p:nvPr>
            <p:ph type="title" hasCustomPrompt="1"/>
          </p:nvPr>
        </p:nvSpPr>
        <p:spPr>
          <a:xfrm>
            <a:off x="1360714" y="944564"/>
            <a:ext cx="6106886" cy="873350"/>
          </a:xfrm>
        </p:spPr>
        <p:txBody>
          <a:bodyPr>
            <a:normAutofit/>
          </a:bodyPr>
          <a:lstStyle>
            <a:lvl1pPr algn="ctr">
              <a:lnSpc>
                <a:spcPct val="100000"/>
              </a:lnSpc>
              <a:spcBef>
                <a:spcPts val="1000"/>
              </a:spcBef>
              <a:defRPr sz="3200" spc="300" baseline="0"/>
            </a:lvl1pPr>
          </a:lstStyle>
          <a:p>
            <a:r>
              <a:rPr lang="en-US" dirty="0"/>
              <a:t>CLICK TO EDIT MASTER TITLE STYLE</a:t>
            </a:r>
          </a:p>
        </p:txBody>
      </p:sp>
      <p:sp>
        <p:nvSpPr>
          <p:cNvPr id="4" name="Footer Placeholder 3">
            <a:extLst>
              <a:ext uri="{FF2B5EF4-FFF2-40B4-BE49-F238E27FC236}">
                <a16:creationId xmlns="" xmlns:a16="http://schemas.microsoft.com/office/drawing/2014/main" id="{610806B2-016E-4D04-B3A9-D00B8645D895}"/>
              </a:ext>
            </a:extLst>
          </p:cNvPr>
          <p:cNvSpPr>
            <a:spLocks noGrp="1"/>
          </p:cNvSpPr>
          <p:nvPr>
            <p:ph type="ftr" sz="quarter" idx="11"/>
          </p:nvPr>
        </p:nvSpPr>
        <p:spPr/>
        <p:txBody>
          <a:bodyPr/>
          <a:lstStyle/>
          <a:p>
            <a:r>
              <a:rPr lang="en-US" dirty="0"/>
              <a:t>Sample Footer Text</a:t>
            </a:r>
          </a:p>
        </p:txBody>
      </p:sp>
      <p:sp>
        <p:nvSpPr>
          <p:cNvPr id="14" name="Content Placeholder 13">
            <a:extLst>
              <a:ext uri="{FF2B5EF4-FFF2-40B4-BE49-F238E27FC236}">
                <a16:creationId xmlns="" xmlns:a16="http://schemas.microsoft.com/office/drawing/2014/main" id="{4CFE5E1A-5CA9-4FF2-949E-A804EA05C22E}"/>
              </a:ext>
            </a:extLst>
          </p:cNvPr>
          <p:cNvSpPr>
            <a:spLocks noGrp="1"/>
          </p:cNvSpPr>
          <p:nvPr>
            <p:ph sz="quarter" idx="14"/>
          </p:nvPr>
        </p:nvSpPr>
        <p:spPr>
          <a:xfrm>
            <a:off x="1371600" y="2057400"/>
            <a:ext cx="6096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 xmlns:a16="http://schemas.microsoft.com/office/drawing/2014/main" id="{F1503E13-8CCB-4B44-A160-FE91FECE41EA}"/>
              </a:ext>
            </a:extLst>
          </p:cNvPr>
          <p:cNvSpPr>
            <a:spLocks noGrp="1"/>
          </p:cNvSpPr>
          <p:nvPr>
            <p:ph type="pic" sz="quarter" idx="13"/>
          </p:nvPr>
        </p:nvSpPr>
        <p:spPr>
          <a:xfrm>
            <a:off x="8153400" y="685799"/>
            <a:ext cx="3397250" cy="5486401"/>
          </a:xfrm>
        </p:spPr>
        <p:txBody>
          <a:bodyPr/>
          <a:lstStyle/>
          <a:p>
            <a:endParaRPr lang="en-US" dirty="0"/>
          </a:p>
        </p:txBody>
      </p:sp>
      <p:sp>
        <p:nvSpPr>
          <p:cNvPr id="3" name="Date Placeholder 2">
            <a:extLst>
              <a:ext uri="{FF2B5EF4-FFF2-40B4-BE49-F238E27FC236}">
                <a16:creationId xmlns="" xmlns:a16="http://schemas.microsoft.com/office/drawing/2014/main" id="{D0F59A49-6D3D-4BB6-ADBF-00E13E6C64F3}"/>
              </a:ext>
            </a:extLst>
          </p:cNvPr>
          <p:cNvSpPr>
            <a:spLocks noGrp="1"/>
          </p:cNvSpPr>
          <p:nvPr>
            <p:ph type="dt" sz="half" idx="10"/>
          </p:nvPr>
        </p:nvSpPr>
        <p:spPr/>
        <p:txBody>
          <a:bodyPr/>
          <a:lstStyle/>
          <a:p>
            <a:r>
              <a:rPr lang="en-US" dirty="0"/>
              <a:t>2/1/20XX</a:t>
            </a:r>
          </a:p>
        </p:txBody>
      </p:sp>
      <p:sp>
        <p:nvSpPr>
          <p:cNvPr id="5" name="Slide Number Placeholder 4">
            <a:extLst>
              <a:ext uri="{FF2B5EF4-FFF2-40B4-BE49-F238E27FC236}">
                <a16:creationId xmlns="" xmlns:a16="http://schemas.microsoft.com/office/drawing/2014/main" id="{4721B3EE-D7F0-4A71-9772-C0AF1B317788}"/>
              </a:ext>
            </a:extLst>
          </p:cNvPr>
          <p:cNvSpPr>
            <a:spLocks noGrp="1"/>
          </p:cNvSpPr>
          <p:nvPr>
            <p:ph type="sldNum" sz="quarter" idx="12"/>
          </p:nvPr>
        </p:nvSpPr>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3401564766"/>
      </p:ext>
    </p:extLst>
  </p:cSld>
  <p:clrMapOvr>
    <a:masterClrMapping/>
  </p:clrMapOvr>
  <p:extLst>
    <p:ext uri="{DCECCB84-F9BA-43D5-87BE-67443E8EF086}">
      <p15:sldGuideLst xmlns=""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Chart and Table">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BE10E086-AEAC-48A4-AB62-9F294E799ABC}"/>
              </a:ext>
              <a:ext uri="{C183D7F6-B498-43B3-948B-1728B52AA6E4}">
                <adec:decorative xmlns="" xmlns:adec="http://schemas.microsoft.com/office/drawing/2017/decorative" val="1"/>
              </a:ext>
            </a:extLst>
          </p:cNvPr>
          <p:cNvSpPr/>
          <p:nvPr userDrawn="1"/>
        </p:nvSpPr>
        <p:spPr>
          <a:xfrm>
            <a:off x="-1" y="-1"/>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0 h 6858000"/>
              <a:gd name="connsiteX5" fmla="*/ 685800 w 12192001"/>
              <a:gd name="connsiteY5" fmla="*/ 685801 h 6858000"/>
              <a:gd name="connsiteX6" fmla="*/ 685800 w 12192001"/>
              <a:gd name="connsiteY6" fmla="*/ 6172200 h 6858000"/>
              <a:gd name="connsiteX7" fmla="*/ 11506201 w 12192001"/>
              <a:gd name="connsiteY7" fmla="*/ 6172200 h 6858000"/>
              <a:gd name="connsiteX8" fmla="*/ 11506201 w 12192001"/>
              <a:gd name="connsiteY8" fmla="*/ 685801 h 6858000"/>
              <a:gd name="connsiteX9" fmla="*/ 685800 w 12192001"/>
              <a:gd name="connsiteY9" fmla="*/ 6858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0"/>
                </a:lnTo>
                <a:close/>
                <a:moveTo>
                  <a:pt x="685800" y="685801"/>
                </a:moveTo>
                <a:lnTo>
                  <a:pt x="685800" y="6172200"/>
                </a:lnTo>
                <a:lnTo>
                  <a:pt x="11506201" y="6172200"/>
                </a:lnTo>
                <a:lnTo>
                  <a:pt x="11506201" y="685801"/>
                </a:lnTo>
                <a:lnTo>
                  <a:pt x="685800" y="685801"/>
                </a:ln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 xmlns:a16="http://schemas.microsoft.com/office/drawing/2014/main" id="{FA49B412-EBAB-4569-B3D9-6B346BF837B2}"/>
              </a:ext>
            </a:extLst>
          </p:cNvPr>
          <p:cNvSpPr>
            <a:spLocks noGrp="1"/>
          </p:cNvSpPr>
          <p:nvPr>
            <p:ph type="title"/>
          </p:nvPr>
        </p:nvSpPr>
        <p:spPr>
          <a:xfrm>
            <a:off x="1371600" y="1129086"/>
            <a:ext cx="9486900" cy="725118"/>
          </a:xfrm>
        </p:spPr>
        <p:txBody>
          <a:bodyPr anchor="b">
            <a:normAutofit/>
          </a:bodyPr>
          <a:lstStyle>
            <a:lvl1pPr algn="ctr">
              <a:defRPr sz="3200" cap="all" spc="300" baseline="0"/>
            </a:lvl1pPr>
          </a:lstStyle>
          <a:p>
            <a:r>
              <a:rPr lang="en-US" dirty="0"/>
              <a:t>Click to edit Master title style</a:t>
            </a:r>
          </a:p>
        </p:txBody>
      </p:sp>
      <p:sp>
        <p:nvSpPr>
          <p:cNvPr id="5" name="Footer Placeholder 4">
            <a:extLst>
              <a:ext uri="{FF2B5EF4-FFF2-40B4-BE49-F238E27FC236}">
                <a16:creationId xmlns="" xmlns:a16="http://schemas.microsoft.com/office/drawing/2014/main" id="{8FCE3137-8136-46C5-AC2F-49E5F55E4C73}"/>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3" name="Content Placeholder 2">
            <a:extLst>
              <a:ext uri="{FF2B5EF4-FFF2-40B4-BE49-F238E27FC236}">
                <a16:creationId xmlns="" xmlns:a16="http://schemas.microsoft.com/office/drawing/2014/main" id="{95E7C8AE-B0F4-404F-BCAD-A14C18E50D99}"/>
              </a:ext>
            </a:extLst>
          </p:cNvPr>
          <p:cNvSpPr>
            <a:spLocks noGrp="1"/>
          </p:cNvSpPr>
          <p:nvPr>
            <p:ph idx="1"/>
          </p:nvPr>
        </p:nvSpPr>
        <p:spPr>
          <a:xfrm>
            <a:off x="1341581" y="2258568"/>
            <a:ext cx="9563100" cy="35661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B8AA9CAD-DAFB-4DE3-9C41-7FD03EA8D8DD}"/>
              </a:ext>
            </a:extLst>
          </p:cNvPr>
          <p:cNvSpPr>
            <a:spLocks noGrp="1"/>
          </p:cNvSpPr>
          <p:nvPr>
            <p:ph type="dt" sz="half" idx="10"/>
          </p:nvPr>
        </p:nvSpPr>
        <p:spPr/>
        <p:txBody>
          <a:bodyPr/>
          <a:lstStyle>
            <a:lvl1pPr>
              <a:defRPr>
                <a:solidFill>
                  <a:schemeClr val="bg1"/>
                </a:solidFill>
              </a:defRPr>
            </a:lvl1pPr>
          </a:lstStyle>
          <a:p>
            <a:r>
              <a:rPr lang="en-US" dirty="0"/>
              <a:t>2/1/20XX</a:t>
            </a:r>
          </a:p>
        </p:txBody>
      </p:sp>
      <p:sp>
        <p:nvSpPr>
          <p:cNvPr id="6" name="Slide Number Placeholder 5">
            <a:extLst>
              <a:ext uri="{FF2B5EF4-FFF2-40B4-BE49-F238E27FC236}">
                <a16:creationId xmlns="" xmlns:a16="http://schemas.microsoft.com/office/drawing/2014/main" id="{AF1AB6EF-A0B1-4706-AE44-253A6B182D48}"/>
              </a:ext>
            </a:extLst>
          </p:cNvPr>
          <p:cNvSpPr>
            <a:spLocks noGrp="1"/>
          </p:cNvSpPr>
          <p:nvPr>
            <p:ph type="sldNum" sz="quarter" idx="12"/>
          </p:nvPr>
        </p:nvSpPr>
        <p:spPr/>
        <p:txBody>
          <a:bodyPr/>
          <a:lstStyle>
            <a:lvl1pPr>
              <a:defRPr>
                <a:solidFill>
                  <a:schemeClr val="bg1"/>
                </a:solidFill>
              </a:defRPr>
            </a:lvl1p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178750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BE10E086-AEAC-48A4-AB62-9F294E799ABC}"/>
              </a:ext>
              <a:ext uri="{C183D7F6-B498-43B3-948B-1728B52AA6E4}">
                <adec:decorative xmlns="" xmlns:adec="http://schemas.microsoft.com/office/drawing/2017/decorative" val="1"/>
              </a:ext>
            </a:extLst>
          </p:cNvPr>
          <p:cNvSpPr/>
          <p:nvPr userDrawn="1"/>
        </p:nvSpPr>
        <p:spPr>
          <a:xfrm>
            <a:off x="-1" y="-1"/>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0 h 6858000"/>
              <a:gd name="connsiteX5" fmla="*/ 685800 w 12192001"/>
              <a:gd name="connsiteY5" fmla="*/ 685801 h 6858000"/>
              <a:gd name="connsiteX6" fmla="*/ 685800 w 12192001"/>
              <a:gd name="connsiteY6" fmla="*/ 6172200 h 6858000"/>
              <a:gd name="connsiteX7" fmla="*/ 11506201 w 12192001"/>
              <a:gd name="connsiteY7" fmla="*/ 6172200 h 6858000"/>
              <a:gd name="connsiteX8" fmla="*/ 11506201 w 12192001"/>
              <a:gd name="connsiteY8" fmla="*/ 685801 h 6858000"/>
              <a:gd name="connsiteX9" fmla="*/ 685800 w 12192001"/>
              <a:gd name="connsiteY9" fmla="*/ 6858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0"/>
                </a:lnTo>
                <a:close/>
                <a:moveTo>
                  <a:pt x="685800" y="685801"/>
                </a:moveTo>
                <a:lnTo>
                  <a:pt x="685800" y="6172200"/>
                </a:lnTo>
                <a:lnTo>
                  <a:pt x="11506201" y="6172200"/>
                </a:lnTo>
                <a:lnTo>
                  <a:pt x="11506201" y="685801"/>
                </a:lnTo>
                <a:lnTo>
                  <a:pt x="685800" y="685801"/>
                </a:lnTo>
                <a:close/>
              </a:path>
            </a:pathLst>
          </a:cu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 xmlns:a16="http://schemas.microsoft.com/office/drawing/2014/main" id="{FA49B412-EBAB-4569-B3D9-6B346BF837B2}"/>
              </a:ext>
            </a:extLst>
          </p:cNvPr>
          <p:cNvSpPr>
            <a:spLocks noGrp="1"/>
          </p:cNvSpPr>
          <p:nvPr>
            <p:ph type="title"/>
          </p:nvPr>
        </p:nvSpPr>
        <p:spPr>
          <a:xfrm>
            <a:off x="1371600" y="1129086"/>
            <a:ext cx="9486900" cy="725118"/>
          </a:xfrm>
        </p:spPr>
        <p:txBody>
          <a:bodyPr>
            <a:normAutofit/>
          </a:bodyPr>
          <a:lstStyle>
            <a:lvl1pPr algn="ctr">
              <a:defRPr sz="3200" cap="all" spc="300" baseline="0"/>
            </a:lvl1pPr>
          </a:lstStyle>
          <a:p>
            <a:r>
              <a:rPr lang="en-US" dirty="0"/>
              <a:t>Click to edit Master title style</a:t>
            </a:r>
          </a:p>
        </p:txBody>
      </p:sp>
      <p:sp>
        <p:nvSpPr>
          <p:cNvPr id="5" name="Footer Placeholder 4">
            <a:extLst>
              <a:ext uri="{FF2B5EF4-FFF2-40B4-BE49-F238E27FC236}">
                <a16:creationId xmlns="" xmlns:a16="http://schemas.microsoft.com/office/drawing/2014/main" id="{8FCE3137-8136-46C5-AC2F-49E5F55E4C73}"/>
              </a:ext>
            </a:extLst>
          </p:cNvPr>
          <p:cNvSpPr>
            <a:spLocks noGrp="1"/>
          </p:cNvSpPr>
          <p:nvPr>
            <p:ph type="ftr" sz="quarter" idx="11"/>
          </p:nvPr>
        </p:nvSpPr>
        <p:spPr/>
        <p:txBody>
          <a:bodyPr/>
          <a:lstStyle>
            <a:lvl1pPr>
              <a:defRPr>
                <a:solidFill>
                  <a:schemeClr val="tx2">
                    <a:lumMod val="75000"/>
                    <a:lumOff val="25000"/>
                  </a:schemeClr>
                </a:solidFill>
              </a:defRPr>
            </a:lvl1pPr>
          </a:lstStyle>
          <a:p>
            <a:r>
              <a:rPr lang="en-US" dirty="0"/>
              <a:t>Sample Footer Text</a:t>
            </a:r>
          </a:p>
        </p:txBody>
      </p:sp>
      <p:sp>
        <p:nvSpPr>
          <p:cNvPr id="3" name="Content Placeholder 2">
            <a:extLst>
              <a:ext uri="{FF2B5EF4-FFF2-40B4-BE49-F238E27FC236}">
                <a16:creationId xmlns="" xmlns:a16="http://schemas.microsoft.com/office/drawing/2014/main" id="{95E7C8AE-B0F4-404F-BCAD-A14C18E50D99}"/>
              </a:ext>
            </a:extLst>
          </p:cNvPr>
          <p:cNvSpPr>
            <a:spLocks noGrp="1"/>
          </p:cNvSpPr>
          <p:nvPr>
            <p:ph idx="1"/>
          </p:nvPr>
        </p:nvSpPr>
        <p:spPr>
          <a:xfrm>
            <a:off x="1341581" y="1835732"/>
            <a:ext cx="9563100" cy="43227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B8AA9CAD-DAFB-4DE3-9C41-7FD03EA8D8DD}"/>
              </a:ext>
            </a:extLst>
          </p:cNvPr>
          <p:cNvSpPr>
            <a:spLocks noGrp="1"/>
          </p:cNvSpPr>
          <p:nvPr>
            <p:ph type="dt" sz="half" idx="10"/>
          </p:nvPr>
        </p:nvSpPr>
        <p:spPr/>
        <p:txBody>
          <a:bodyPr/>
          <a:lstStyle>
            <a:lvl1pPr>
              <a:defRPr>
                <a:solidFill>
                  <a:schemeClr val="tx2">
                    <a:lumMod val="75000"/>
                    <a:lumOff val="25000"/>
                  </a:schemeClr>
                </a:solidFill>
              </a:defRPr>
            </a:lvl1pPr>
          </a:lstStyle>
          <a:p>
            <a:r>
              <a:rPr lang="en-US" dirty="0"/>
              <a:t>2/1/20XX</a:t>
            </a:r>
          </a:p>
        </p:txBody>
      </p:sp>
      <p:sp>
        <p:nvSpPr>
          <p:cNvPr id="6" name="Slide Number Placeholder 5">
            <a:extLst>
              <a:ext uri="{FF2B5EF4-FFF2-40B4-BE49-F238E27FC236}">
                <a16:creationId xmlns="" xmlns:a16="http://schemas.microsoft.com/office/drawing/2014/main" id="{AF1AB6EF-A0B1-4706-AE44-253A6B182D48}"/>
              </a:ext>
            </a:extLst>
          </p:cNvPr>
          <p:cNvSpPr>
            <a:spLocks noGrp="1"/>
          </p:cNvSpPr>
          <p:nvPr>
            <p:ph type="sldNum" sz="quarter" idx="12"/>
          </p:nvPr>
        </p:nvSpPr>
        <p:spPr/>
        <p:txBody>
          <a:bodyPr/>
          <a:lstStyle>
            <a:lvl1pPr>
              <a:defRPr>
                <a:solidFill>
                  <a:schemeClr val="tx2">
                    <a:lumMod val="75000"/>
                    <a:lumOff val="25000"/>
                  </a:schemeClr>
                </a:solidFill>
              </a:defRPr>
            </a:lvl1p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2468284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Footer Placeholder 4">
            <a:extLst>
              <a:ext uri="{FF2B5EF4-FFF2-40B4-BE49-F238E27FC236}">
                <a16:creationId xmlns=""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3" name="Text Placeholder 2">
            <a:extLst>
              <a:ext uri="{FF2B5EF4-FFF2-40B4-BE49-F238E27FC236}">
                <a16:creationId xmlns=""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2/1/20XX</a:t>
            </a:r>
          </a:p>
        </p:txBody>
      </p:sp>
      <p:sp>
        <p:nvSpPr>
          <p:cNvPr id="6" name="Slide Number Placeholder 5">
            <a:extLst>
              <a:ext uri="{FF2B5EF4-FFF2-40B4-BE49-F238E27FC236}">
                <a16:creationId xmlns=""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1956618010"/>
      </p:ext>
    </p:extLst>
  </p:cSld>
  <p:clrMap bg1="lt1" tx1="dk1" bg2="lt2" tx2="dk2" accent1="accent1" accent2="accent2" accent3="accent3" accent4="accent4" accent5="accent5" accent6="accent6" hlink="hlink" folHlink="folHlink"/>
  <p:sldLayoutIdLst>
    <p:sldLayoutId id="2147483766" r:id="rId1"/>
    <p:sldLayoutId id="2147483756" r:id="rId2"/>
    <p:sldLayoutId id="2147483757" r:id="rId3"/>
    <p:sldLayoutId id="2147483767" r:id="rId4"/>
    <p:sldLayoutId id="2147483758" r:id="rId5"/>
    <p:sldLayoutId id="2147483761" r:id="rId6"/>
    <p:sldLayoutId id="2147483759" r:id="rId7"/>
    <p:sldLayoutId id="2147483746" r:id="rId8"/>
    <p:sldLayoutId id="2147483769" r:id="rId9"/>
    <p:sldLayoutId id="2147483749" r:id="rId10"/>
    <p:sldLayoutId id="2147483768" r:id="rId11"/>
    <p:sldLayoutId id="2147483765" r:id="rId12"/>
    <p:sldLayoutId id="2147483764" r:id="rId13"/>
  </p:sldLayoutIdLst>
  <p:hf hdr="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p15:clr>
            <a:srgbClr val="F26B43"/>
          </p15:clr>
        </p15:guide>
        <p15:guide id="2" pos="3840">
          <p15:clr>
            <a:srgbClr val="F26B43"/>
          </p15:clr>
        </p15:guide>
        <p15:guide id="3" pos="4272">
          <p15:clr>
            <a:srgbClr val="F26B43"/>
          </p15:clr>
        </p15:guide>
        <p15:guide id="4" pos="3408">
          <p15:clr>
            <a:srgbClr val="F26B43"/>
          </p15:clr>
        </p15:guide>
        <p15:guide id="5" orient="horz" pos="432">
          <p15:clr>
            <a:srgbClr val="F26B43"/>
          </p15:clr>
        </p15:guide>
        <p15:guide id="6" pos="3000">
          <p15:clr>
            <a:srgbClr val="F26B43"/>
          </p15:clr>
        </p15:guide>
        <p15:guide id="7" pos="2568">
          <p15:clr>
            <a:srgbClr val="F26B43"/>
          </p15:clr>
        </p15:guide>
        <p15:guide id="8" pos="2136">
          <p15:clr>
            <a:srgbClr val="F26B43"/>
          </p15:clr>
        </p15:guide>
        <p15:guide id="9" pos="432">
          <p15:clr>
            <a:srgbClr val="F26B43"/>
          </p15:clr>
        </p15:guide>
        <p15:guide id="10" pos="864">
          <p15:clr>
            <a:srgbClr val="F26B43"/>
          </p15:clr>
        </p15:guide>
        <p15:guide id="11" pos="1296">
          <p15:clr>
            <a:srgbClr val="F26B43"/>
          </p15:clr>
        </p15:guide>
        <p15:guide id="12" pos="1728">
          <p15:clr>
            <a:srgbClr val="F26B43"/>
          </p15:clr>
        </p15:guide>
        <p15:guide id="13" pos="7248">
          <p15:clr>
            <a:srgbClr val="F26B43"/>
          </p15:clr>
        </p15:guide>
        <p15:guide id="14" pos="6840">
          <p15:clr>
            <a:srgbClr val="F26B43"/>
          </p15:clr>
        </p15:guide>
        <p15:guide id="15" pos="6408">
          <p15:clr>
            <a:srgbClr val="F26B43"/>
          </p15:clr>
        </p15:guide>
        <p15:guide id="16" pos="6000">
          <p15:clr>
            <a:srgbClr val="F26B43"/>
          </p15:clr>
        </p15:guide>
        <p15:guide id="17" pos="5568">
          <p15:clr>
            <a:srgbClr val="F26B43"/>
          </p15:clr>
        </p15:guide>
        <p15:guide id="18" pos="5136">
          <p15:clr>
            <a:srgbClr val="F26B43"/>
          </p15:clr>
        </p15:guide>
        <p15:guide id="19" pos="4704">
          <p15:clr>
            <a:srgbClr val="F26B43"/>
          </p15:clr>
        </p15:guide>
        <p15:guide id="20" orient="horz" pos="3888">
          <p15:clr>
            <a:srgbClr val="F26B43"/>
          </p15:clr>
        </p15:guide>
        <p15:guide id="21" orient="horz" pos="3456">
          <p15:clr>
            <a:srgbClr val="F26B43"/>
          </p15:clr>
        </p15:guide>
        <p15:guide id="22" orient="horz" pos="864">
          <p15:clr>
            <a:srgbClr val="F26B43"/>
          </p15:clr>
        </p15:guide>
        <p15:guide id="23" orient="horz" pos="1296">
          <p15:clr>
            <a:srgbClr val="F26B43"/>
          </p15:clr>
        </p15:guide>
        <p15:guide id="24" orient="horz" pos="1728">
          <p15:clr>
            <a:srgbClr val="F26B43"/>
          </p15:clr>
        </p15:guide>
        <p15:guide id="25" orient="horz" pos="3024">
          <p15:clr>
            <a:srgbClr val="F26B43"/>
          </p15:clr>
        </p15:guide>
        <p15:guide id="26" orient="horz" pos="25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Placeholder 19" descr="O imagine care conține îmbrăcăminte, text, în aer liber, încălțăminte&#10;&#10;Descriere generată automat">
            <a:extLst>
              <a:ext uri="{FF2B5EF4-FFF2-40B4-BE49-F238E27FC236}">
                <a16:creationId xmlns="" xmlns:a16="http://schemas.microsoft.com/office/drawing/2014/main" id="{E6035419-2FB6-49A3-84EA-916B97615BDB}"/>
              </a:ext>
            </a:extLst>
          </p:cNvPr>
          <p:cNvPicPr>
            <a:picLocks noGrp="1" noChangeAspect="1"/>
          </p:cNvPicPr>
          <p:nvPr>
            <p:ph type="pic" sz="quarter" idx="15"/>
          </p:nvPr>
        </p:nvPicPr>
        <p:blipFill rotWithShape="1">
          <a:blip r:embed="rId2"/>
          <a:srcRect l="13171" t="24878" r="14634" b="24228"/>
          <a:stretch/>
        </p:blipFill>
        <p:spPr>
          <a:xfrm>
            <a:off x="680723" y="671423"/>
            <a:ext cx="10858095" cy="5523262"/>
          </a:xfrm>
        </p:spPr>
      </p:pic>
      <p:sp>
        <p:nvSpPr>
          <p:cNvPr id="8" name="Title 7">
            <a:extLst>
              <a:ext uri="{FF2B5EF4-FFF2-40B4-BE49-F238E27FC236}">
                <a16:creationId xmlns="" xmlns:a16="http://schemas.microsoft.com/office/drawing/2014/main" id="{B859FB18-B421-43A7-A91C-76D12F25E84C}"/>
              </a:ext>
            </a:extLst>
          </p:cNvPr>
          <p:cNvSpPr>
            <a:spLocks noGrp="1"/>
          </p:cNvSpPr>
          <p:nvPr>
            <p:ph type="title"/>
          </p:nvPr>
        </p:nvSpPr>
        <p:spPr>
          <a:xfrm>
            <a:off x="709474" y="319349"/>
            <a:ext cx="10830560" cy="2359152"/>
          </a:xfrm>
          <a:noFill/>
        </p:spPr>
        <p:txBody>
          <a:bodyPr>
            <a:normAutofit/>
          </a:bodyPr>
          <a:lstStyle/>
          <a:p>
            <a:r>
              <a:rPr lang="en-US" sz="1800" b="1" dirty="0">
                <a:highlight>
                  <a:srgbClr val="808080"/>
                </a:highlight>
                <a:latin typeface="Calibri"/>
                <a:ea typeface="+mj-lt"/>
                <a:cs typeface="+mj-lt"/>
              </a:rPr>
              <a:t>DISEMINAREA PROIECTULUI ERASMUS+ AL LICEULUI TEORETIC „HENRI COANDĂ” BACĂU NUMĂR PROIECT: 2023- 1-RO01-KA121-SCH-000130464 PENTRU ȘCOLI ACREDITATE COD DE ACREDITARE: 2022-1-RO01-KA120-SCH-000105409</a:t>
            </a:r>
            <a:endParaRPr lang="ro-RO" sz="1800" b="1">
              <a:highlight>
                <a:srgbClr val="808080"/>
              </a:highlight>
              <a:latin typeface="Calibri"/>
              <a:cs typeface="Calibri"/>
            </a:endParaRPr>
          </a:p>
        </p:txBody>
      </p:sp>
      <p:sp>
        <p:nvSpPr>
          <p:cNvPr id="2" name="Text Placeholder 1">
            <a:extLst>
              <a:ext uri="{FF2B5EF4-FFF2-40B4-BE49-F238E27FC236}">
                <a16:creationId xmlns="" xmlns:a16="http://schemas.microsoft.com/office/drawing/2014/main" id="{4AAEA8BC-D222-4C73-871D-A64D23C1F4B3}"/>
              </a:ext>
            </a:extLst>
          </p:cNvPr>
          <p:cNvSpPr>
            <a:spLocks noGrp="1"/>
          </p:cNvSpPr>
          <p:nvPr>
            <p:ph type="body" sz="quarter" idx="14"/>
          </p:nvPr>
        </p:nvSpPr>
        <p:spPr>
          <a:xfrm>
            <a:off x="1199069" y="5875562"/>
            <a:ext cx="9486902" cy="644994"/>
          </a:xfrm>
        </p:spPr>
        <p:txBody>
          <a:bodyPr vert="horz" lIns="91440" tIns="45720" rIns="91440" bIns="45720" rtlCol="0" anchor="t">
            <a:noAutofit/>
          </a:bodyPr>
          <a:lstStyle/>
          <a:p>
            <a:r>
              <a:rPr lang="en-US" err="1">
                <a:solidFill>
                  <a:schemeClr val="tx1">
                    <a:lumMod val="95000"/>
                    <a:lumOff val="5000"/>
                  </a:schemeClr>
                </a:solidFill>
                <a:highlight>
                  <a:srgbClr val="808080"/>
                </a:highlight>
              </a:rPr>
              <a:t>Rrealizat</a:t>
            </a:r>
            <a:r>
              <a:rPr lang="en-US">
                <a:solidFill>
                  <a:schemeClr val="tx1">
                    <a:lumMod val="95000"/>
                    <a:lumOff val="5000"/>
                  </a:schemeClr>
                </a:solidFill>
                <a:highlight>
                  <a:srgbClr val="808080"/>
                </a:highlight>
              </a:rPr>
              <a:t> de </a:t>
            </a:r>
            <a:r>
              <a:rPr lang="en-US" err="1">
                <a:solidFill>
                  <a:schemeClr val="tx1">
                    <a:lumMod val="95000"/>
                    <a:lumOff val="5000"/>
                  </a:schemeClr>
                </a:solidFill>
                <a:highlight>
                  <a:srgbClr val="808080"/>
                </a:highlight>
              </a:rPr>
              <a:t>elevii</a:t>
            </a:r>
            <a:r>
              <a:rPr lang="en-US">
                <a:solidFill>
                  <a:schemeClr val="tx1">
                    <a:lumMod val="95000"/>
                    <a:lumOff val="5000"/>
                  </a:schemeClr>
                </a:solidFill>
                <a:highlight>
                  <a:srgbClr val="808080"/>
                </a:highlight>
              </a:rPr>
              <a:t>:</a:t>
            </a:r>
          </a:p>
          <a:p>
            <a:r>
              <a:rPr lang="en-US">
                <a:solidFill>
                  <a:schemeClr val="tx1">
                    <a:lumMod val="95000"/>
                    <a:lumOff val="5000"/>
                  </a:schemeClr>
                </a:solidFill>
                <a:highlight>
                  <a:srgbClr val="808080"/>
                </a:highlight>
              </a:rPr>
              <a:t>Mihai </a:t>
            </a:r>
            <a:r>
              <a:rPr lang="en-US" err="1">
                <a:solidFill>
                  <a:schemeClr val="tx1">
                    <a:lumMod val="95000"/>
                    <a:lumOff val="5000"/>
                  </a:schemeClr>
                </a:solidFill>
                <a:highlight>
                  <a:srgbClr val="808080"/>
                </a:highlight>
              </a:rPr>
              <a:t>Alina,Budau</a:t>
            </a:r>
            <a:r>
              <a:rPr lang="en-US">
                <a:solidFill>
                  <a:schemeClr val="tx1">
                    <a:lumMod val="95000"/>
                    <a:lumOff val="5000"/>
                  </a:schemeClr>
                </a:solidFill>
                <a:highlight>
                  <a:srgbClr val="808080"/>
                </a:highlight>
              </a:rPr>
              <a:t> </a:t>
            </a:r>
            <a:r>
              <a:rPr lang="en-US" err="1">
                <a:solidFill>
                  <a:schemeClr val="tx1">
                    <a:lumMod val="95000"/>
                    <a:lumOff val="5000"/>
                  </a:schemeClr>
                </a:solidFill>
                <a:highlight>
                  <a:srgbClr val="808080"/>
                </a:highlight>
              </a:rPr>
              <a:t>Dragos,Platon</a:t>
            </a:r>
            <a:r>
              <a:rPr lang="en-US">
                <a:solidFill>
                  <a:schemeClr val="tx1">
                    <a:lumMod val="95000"/>
                    <a:lumOff val="5000"/>
                  </a:schemeClr>
                </a:solidFill>
                <a:highlight>
                  <a:srgbClr val="808080"/>
                </a:highlight>
              </a:rPr>
              <a:t> Georgiana ,</a:t>
            </a:r>
            <a:r>
              <a:rPr lang="en-US" err="1">
                <a:solidFill>
                  <a:schemeClr val="tx1">
                    <a:lumMod val="95000"/>
                    <a:lumOff val="5000"/>
                  </a:schemeClr>
                </a:solidFill>
                <a:highlight>
                  <a:srgbClr val="808080"/>
                </a:highlight>
              </a:rPr>
              <a:t>Amaricai</a:t>
            </a:r>
            <a:r>
              <a:rPr lang="en-US">
                <a:solidFill>
                  <a:schemeClr val="tx1">
                    <a:lumMod val="95000"/>
                    <a:lumOff val="5000"/>
                  </a:schemeClr>
                </a:solidFill>
                <a:highlight>
                  <a:srgbClr val="808080"/>
                </a:highlight>
              </a:rPr>
              <a:t> Daria </a:t>
            </a:r>
            <a:r>
              <a:rPr lang="en-US" err="1">
                <a:solidFill>
                  <a:schemeClr val="tx1">
                    <a:lumMod val="95000"/>
                    <a:lumOff val="5000"/>
                  </a:schemeClr>
                </a:solidFill>
                <a:highlight>
                  <a:srgbClr val="808080"/>
                </a:highlight>
              </a:rPr>
              <a:t>si</a:t>
            </a:r>
            <a:r>
              <a:rPr lang="en-US">
                <a:solidFill>
                  <a:schemeClr val="tx1">
                    <a:lumMod val="95000"/>
                    <a:lumOff val="5000"/>
                  </a:schemeClr>
                </a:solidFill>
                <a:highlight>
                  <a:srgbClr val="808080"/>
                </a:highlight>
              </a:rPr>
              <a:t> </a:t>
            </a:r>
            <a:r>
              <a:rPr lang="en-US" err="1">
                <a:solidFill>
                  <a:schemeClr val="tx1">
                    <a:lumMod val="95000"/>
                    <a:lumOff val="5000"/>
                  </a:schemeClr>
                </a:solidFill>
                <a:highlight>
                  <a:srgbClr val="808080"/>
                </a:highlight>
              </a:rPr>
              <a:t>Cabacu</a:t>
            </a:r>
            <a:r>
              <a:rPr lang="en-US">
                <a:solidFill>
                  <a:schemeClr val="tx1">
                    <a:lumMod val="95000"/>
                    <a:lumOff val="5000"/>
                  </a:schemeClr>
                </a:solidFill>
                <a:highlight>
                  <a:srgbClr val="808080"/>
                </a:highlight>
              </a:rPr>
              <a:t> Denisa</a:t>
            </a:r>
            <a:endParaRPr lang="en-US" sz="2000">
              <a:solidFill>
                <a:schemeClr val="tx1">
                  <a:lumMod val="95000"/>
                  <a:lumOff val="5000"/>
                </a:schemeClr>
              </a:solidFill>
              <a:highlight>
                <a:srgbClr val="808080"/>
              </a:highlight>
            </a:endParaRPr>
          </a:p>
        </p:txBody>
      </p:sp>
    </p:spTree>
    <p:extLst>
      <p:ext uri="{BB962C8B-B14F-4D97-AF65-F5344CB8AC3E}">
        <p14:creationId xmlns:p14="http://schemas.microsoft.com/office/powerpoint/2010/main" val="1852651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2DB111-0590-696A-C97D-12F1B333A0B0}"/>
              </a:ext>
            </a:extLst>
          </p:cNvPr>
          <p:cNvSpPr>
            <a:spLocks noGrp="1"/>
          </p:cNvSpPr>
          <p:nvPr>
            <p:ph type="title"/>
          </p:nvPr>
        </p:nvSpPr>
        <p:spPr/>
        <p:txBody>
          <a:bodyPr/>
          <a:lstStyle/>
          <a:p>
            <a:r>
              <a:rPr lang="en-US" dirty="0"/>
              <a:t>Feedback</a:t>
            </a:r>
          </a:p>
        </p:txBody>
      </p:sp>
      <p:pic>
        <p:nvPicPr>
          <p:cNvPr id="9" name="Picture Placeholder 8" descr="A group of people outside of a building&#10;&#10;Descriere generată automat">
            <a:extLst>
              <a:ext uri="{FF2B5EF4-FFF2-40B4-BE49-F238E27FC236}">
                <a16:creationId xmlns="" xmlns:a16="http://schemas.microsoft.com/office/drawing/2014/main" id="{4390F2F1-B474-6FE8-BBA7-0850B0FC651F}"/>
              </a:ext>
            </a:extLst>
          </p:cNvPr>
          <p:cNvPicPr>
            <a:picLocks noGrp="1" noChangeAspect="1"/>
          </p:cNvPicPr>
          <p:nvPr>
            <p:ph type="pic" sz="quarter" idx="13"/>
          </p:nvPr>
        </p:nvPicPr>
        <p:blipFill>
          <a:blip r:embed="rId2"/>
          <a:srcRect l="17037" r="17037"/>
          <a:stretch/>
        </p:blipFill>
        <p:spPr/>
      </p:pic>
      <p:sp>
        <p:nvSpPr>
          <p:cNvPr id="4" name="Footer Placeholder 3">
            <a:extLst>
              <a:ext uri="{FF2B5EF4-FFF2-40B4-BE49-F238E27FC236}">
                <a16:creationId xmlns="" xmlns:a16="http://schemas.microsoft.com/office/drawing/2014/main" id="{FDE36F89-40F1-3803-49E1-DDEDC29409BA}"/>
              </a:ext>
            </a:extLst>
          </p:cNvPr>
          <p:cNvSpPr>
            <a:spLocks noGrp="1"/>
          </p:cNvSpPr>
          <p:nvPr>
            <p:ph type="ftr" sz="quarter" idx="11"/>
          </p:nvPr>
        </p:nvSpPr>
        <p:spPr/>
        <p:txBody>
          <a:bodyPr/>
          <a:lstStyle/>
          <a:p>
            <a:r>
              <a:rPr lang="en-US" dirty="0"/>
              <a:t>Sample Footer Text</a:t>
            </a:r>
          </a:p>
        </p:txBody>
      </p:sp>
      <p:sp>
        <p:nvSpPr>
          <p:cNvPr id="5" name="Text Placeholder 4">
            <a:extLst>
              <a:ext uri="{FF2B5EF4-FFF2-40B4-BE49-F238E27FC236}">
                <a16:creationId xmlns="" xmlns:a16="http://schemas.microsoft.com/office/drawing/2014/main" id="{8A78672B-ECB5-E950-2AD0-4E9CF58CFE24}"/>
              </a:ext>
            </a:extLst>
          </p:cNvPr>
          <p:cNvSpPr>
            <a:spLocks noGrp="1"/>
          </p:cNvSpPr>
          <p:nvPr>
            <p:ph type="body" sz="quarter" idx="16"/>
          </p:nvPr>
        </p:nvSpPr>
        <p:spPr/>
        <p:txBody>
          <a:bodyPr vert="horz" lIns="91440" tIns="45720" rIns="91440" bIns="45720" rtlCol="0" anchor="t">
            <a:normAutofit/>
          </a:bodyPr>
          <a:lstStyle/>
          <a:p>
            <a:r>
              <a:rPr lang="en-US" dirty="0" err="1"/>
              <a:t>Alina</a:t>
            </a:r>
            <a:r>
              <a:rPr lang="en-US" dirty="0"/>
              <a:t> </a:t>
            </a:r>
            <a:r>
              <a:rPr lang="en-US" dirty="0" err="1"/>
              <a:t>si</a:t>
            </a:r>
            <a:r>
              <a:rPr lang="en-US" dirty="0"/>
              <a:t> </a:t>
            </a:r>
            <a:r>
              <a:rPr lang="en-US" dirty="0" err="1"/>
              <a:t>Daria</a:t>
            </a:r>
            <a:r>
              <a:rPr lang="en-US" dirty="0"/>
              <a:t> (10C)</a:t>
            </a:r>
          </a:p>
          <a:p>
            <a:pPr algn="just"/>
            <a:r>
              <a:rPr lang="ro-RO" dirty="0" smtClean="0">
                <a:ea typeface="+mj-lt"/>
                <a:cs typeface="+mj-lt"/>
              </a:rPr>
              <a:t>    </a:t>
            </a:r>
            <a:r>
              <a:rPr lang="en-US" dirty="0" smtClean="0">
                <a:ea typeface="+mj-lt"/>
                <a:cs typeface="+mj-lt"/>
              </a:rPr>
              <a:t>“Ne </a:t>
            </a:r>
            <a:r>
              <a:rPr lang="en-US" dirty="0" err="1" smtClean="0">
                <a:ea typeface="+mj-lt"/>
                <a:cs typeface="+mj-lt"/>
              </a:rPr>
              <a:t>bucur</a:t>
            </a:r>
            <a:r>
              <a:rPr lang="ro-RO" dirty="0" smtClean="0">
                <a:ea typeface="+mj-lt"/>
                <a:cs typeface="+mj-lt"/>
              </a:rPr>
              <a:t>ă</a:t>
            </a:r>
            <a:r>
              <a:rPr lang="en-US" dirty="0" smtClean="0">
                <a:ea typeface="+mj-lt"/>
                <a:cs typeface="+mj-lt"/>
              </a:rPr>
              <a:t>m c</a:t>
            </a:r>
            <a:r>
              <a:rPr lang="ro-RO" dirty="0" smtClean="0">
                <a:ea typeface="+mj-lt"/>
                <a:cs typeface="+mj-lt"/>
              </a:rPr>
              <a:t>ă</a:t>
            </a:r>
            <a:r>
              <a:rPr lang="en-US" dirty="0" smtClean="0">
                <a:ea typeface="+mj-lt"/>
                <a:cs typeface="+mj-lt"/>
              </a:rPr>
              <a:t> </a:t>
            </a:r>
            <a:r>
              <a:rPr lang="en-US" dirty="0">
                <a:ea typeface="+mj-lt"/>
                <a:cs typeface="+mj-lt"/>
              </a:rPr>
              <a:t>am </a:t>
            </a:r>
            <a:r>
              <a:rPr lang="en-US" dirty="0" err="1" smtClean="0">
                <a:ea typeface="+mj-lt"/>
                <a:cs typeface="+mj-lt"/>
              </a:rPr>
              <a:t>avut</a:t>
            </a:r>
            <a:r>
              <a:rPr lang="ro-RO" dirty="0">
                <a:ea typeface="+mj-lt"/>
                <a:cs typeface="+mj-lt"/>
              </a:rPr>
              <a:t> </a:t>
            </a:r>
            <a:r>
              <a:rPr lang="en-US" dirty="0" err="1" smtClean="0">
                <a:ea typeface="+mj-lt"/>
                <a:cs typeface="+mj-lt"/>
              </a:rPr>
              <a:t>ocazia</a:t>
            </a:r>
            <a:r>
              <a:rPr lang="en-US" dirty="0" smtClean="0">
                <a:ea typeface="+mj-lt"/>
                <a:cs typeface="+mj-lt"/>
              </a:rPr>
              <a:t> </a:t>
            </a:r>
            <a:r>
              <a:rPr lang="en-US" dirty="0">
                <a:ea typeface="+mj-lt"/>
                <a:cs typeface="+mj-lt"/>
              </a:rPr>
              <a:t>de a </a:t>
            </a:r>
            <a:r>
              <a:rPr lang="en-US" dirty="0" err="1">
                <a:ea typeface="+mj-lt"/>
                <a:cs typeface="+mj-lt"/>
              </a:rPr>
              <a:t>experimenta</a:t>
            </a:r>
            <a:r>
              <a:rPr lang="en-US" dirty="0">
                <a:ea typeface="+mj-lt"/>
                <a:cs typeface="+mj-lt"/>
              </a:rPr>
              <a:t> o </a:t>
            </a:r>
            <a:r>
              <a:rPr lang="en-US" dirty="0" err="1" smtClean="0">
                <a:ea typeface="+mj-lt"/>
                <a:cs typeface="+mj-lt"/>
              </a:rPr>
              <a:t>nou</a:t>
            </a:r>
            <a:r>
              <a:rPr lang="ro-RO" dirty="0" smtClean="0">
                <a:ea typeface="+mj-lt"/>
                <a:cs typeface="+mj-lt"/>
              </a:rPr>
              <a:t>ă</a:t>
            </a:r>
            <a:r>
              <a:rPr lang="en-US" dirty="0" smtClean="0">
                <a:ea typeface="+mj-lt"/>
                <a:cs typeface="+mj-lt"/>
              </a:rPr>
              <a:t> form</a:t>
            </a:r>
            <a:r>
              <a:rPr lang="ro-RO" dirty="0" smtClean="0">
                <a:ea typeface="+mj-lt"/>
                <a:cs typeface="+mj-lt"/>
              </a:rPr>
              <a:t>ă</a:t>
            </a:r>
            <a:r>
              <a:rPr lang="en-US" dirty="0" smtClean="0">
                <a:ea typeface="+mj-lt"/>
                <a:cs typeface="+mj-lt"/>
              </a:rPr>
              <a:t> </a:t>
            </a:r>
            <a:r>
              <a:rPr lang="en-US" dirty="0">
                <a:ea typeface="+mj-lt"/>
                <a:cs typeface="+mj-lt"/>
              </a:rPr>
              <a:t>de a </a:t>
            </a:r>
            <a:r>
              <a:rPr lang="en-US" dirty="0" err="1" smtClean="0">
                <a:ea typeface="+mj-lt"/>
                <a:cs typeface="+mj-lt"/>
              </a:rPr>
              <a:t>învăța</a:t>
            </a:r>
            <a:r>
              <a:rPr lang="en-US" dirty="0" smtClean="0">
                <a:ea typeface="+mj-lt"/>
                <a:cs typeface="+mj-lt"/>
              </a:rPr>
              <a:t>,</a:t>
            </a:r>
            <a:r>
              <a:rPr lang="ro-RO" dirty="0" smtClean="0">
                <a:ea typeface="+mj-lt"/>
                <a:cs typeface="+mj-lt"/>
              </a:rPr>
              <a:t> de a ne descoperi abilități și competențe </a:t>
            </a:r>
            <a:r>
              <a:rPr lang="en-US" dirty="0" smtClean="0">
                <a:ea typeface="+mj-lt"/>
                <a:cs typeface="+mj-lt"/>
              </a:rPr>
              <a:t> </a:t>
            </a:r>
            <a:r>
              <a:rPr lang="en-US" dirty="0" err="1" smtClean="0">
                <a:ea typeface="+mj-lt"/>
                <a:cs typeface="+mj-lt"/>
              </a:rPr>
              <a:t>și</a:t>
            </a:r>
            <a:r>
              <a:rPr lang="en-US" dirty="0" smtClean="0">
                <a:ea typeface="+mj-lt"/>
                <a:cs typeface="+mj-lt"/>
              </a:rPr>
              <a:t>, </a:t>
            </a:r>
            <a:r>
              <a:rPr lang="en-US" dirty="0">
                <a:ea typeface="+mj-lt"/>
                <a:cs typeface="+mj-lt"/>
              </a:rPr>
              <a:t>de </a:t>
            </a:r>
            <a:r>
              <a:rPr lang="en-US" dirty="0" err="1" smtClean="0">
                <a:ea typeface="+mj-lt"/>
                <a:cs typeface="+mj-lt"/>
              </a:rPr>
              <a:t>asemenea</a:t>
            </a:r>
            <a:r>
              <a:rPr lang="en-US" dirty="0" smtClean="0">
                <a:ea typeface="+mj-lt"/>
                <a:cs typeface="+mj-lt"/>
              </a:rPr>
              <a:t>, c</a:t>
            </a:r>
            <a:r>
              <a:rPr lang="ro-RO" dirty="0" smtClean="0">
                <a:ea typeface="+mj-lt"/>
                <a:cs typeface="+mj-lt"/>
              </a:rPr>
              <a:t>ă</a:t>
            </a:r>
            <a:r>
              <a:rPr lang="en-US" dirty="0" smtClean="0">
                <a:ea typeface="+mj-lt"/>
                <a:cs typeface="+mj-lt"/>
              </a:rPr>
              <a:t> </a:t>
            </a:r>
            <a:r>
              <a:rPr lang="en-US" dirty="0">
                <a:ea typeface="+mj-lt"/>
                <a:cs typeface="+mj-lt"/>
              </a:rPr>
              <a:t>am </a:t>
            </a:r>
            <a:r>
              <a:rPr lang="en-US" dirty="0" err="1">
                <a:ea typeface="+mj-lt"/>
                <a:cs typeface="+mj-lt"/>
              </a:rPr>
              <a:t>fost</a:t>
            </a:r>
            <a:r>
              <a:rPr lang="en-US" dirty="0">
                <a:ea typeface="+mj-lt"/>
                <a:cs typeface="+mj-lt"/>
              </a:rPr>
              <a:t> </a:t>
            </a:r>
            <a:r>
              <a:rPr lang="ro-RO" dirty="0" smtClean="0">
                <a:ea typeface="+mj-lt"/>
                <a:cs typeface="+mj-lt"/>
              </a:rPr>
              <a:t>împreună, elevi români cu cei turci.</a:t>
            </a:r>
            <a:r>
              <a:rPr lang="en-US" dirty="0">
                <a:ea typeface="+mj-lt"/>
                <a:cs typeface="+mj-lt"/>
              </a:rPr>
              <a:t> </a:t>
            </a:r>
            <a:endParaRPr lang="en-US" dirty="0" smtClean="0">
              <a:ea typeface="+mj-lt"/>
              <a:cs typeface="+mj-lt"/>
            </a:endParaRPr>
          </a:p>
          <a:p>
            <a:pPr algn="just"/>
            <a:r>
              <a:rPr lang="en-US" dirty="0" smtClean="0">
                <a:ea typeface="+mj-lt"/>
                <a:cs typeface="+mj-lt"/>
              </a:rPr>
              <a:t>V</a:t>
            </a:r>
            <a:r>
              <a:rPr lang="ro-RO" dirty="0" smtClean="0">
                <a:ea typeface="+mj-lt"/>
                <a:cs typeface="+mj-lt"/>
              </a:rPr>
              <a:t>ă</a:t>
            </a:r>
            <a:r>
              <a:rPr lang="en-US" dirty="0" smtClean="0">
                <a:ea typeface="+mj-lt"/>
                <a:cs typeface="+mj-lt"/>
              </a:rPr>
              <a:t> </a:t>
            </a:r>
            <a:r>
              <a:rPr lang="en-US" dirty="0" err="1" smtClean="0">
                <a:ea typeface="+mj-lt"/>
                <a:cs typeface="+mj-lt"/>
              </a:rPr>
              <a:t>mul</a:t>
            </a:r>
            <a:r>
              <a:rPr lang="ro-RO" dirty="0" smtClean="0">
                <a:ea typeface="+mj-lt"/>
                <a:cs typeface="+mj-lt"/>
              </a:rPr>
              <a:t>ț</a:t>
            </a:r>
            <a:r>
              <a:rPr lang="en-US" dirty="0" err="1" smtClean="0">
                <a:ea typeface="+mj-lt"/>
                <a:cs typeface="+mj-lt"/>
              </a:rPr>
              <a:t>umim</a:t>
            </a:r>
            <a:r>
              <a:rPr lang="en-US" dirty="0">
                <a:ea typeface="+mj-lt"/>
                <a:cs typeface="+mj-lt"/>
              </a:rPr>
              <a:t>! </a:t>
            </a:r>
            <a:r>
              <a:rPr lang="en-US" dirty="0" smtClean="0">
                <a:ea typeface="+mj-lt"/>
                <a:cs typeface="+mj-lt"/>
              </a:rPr>
              <a:t>”</a:t>
            </a:r>
            <a:endParaRPr lang="en-US" dirty="0"/>
          </a:p>
        </p:txBody>
      </p:sp>
      <p:pic>
        <p:nvPicPr>
          <p:cNvPr id="10" name="Picture Placeholder 9" descr="A street with colorful umbrellas over it&#10;&#10;Descriere generată automat">
            <a:extLst>
              <a:ext uri="{FF2B5EF4-FFF2-40B4-BE49-F238E27FC236}">
                <a16:creationId xmlns="" xmlns:a16="http://schemas.microsoft.com/office/drawing/2014/main" id="{CAAF25FD-37F2-4BB7-C6CE-8D51CF420074}"/>
              </a:ext>
            </a:extLst>
          </p:cNvPr>
          <p:cNvPicPr>
            <a:picLocks noGrp="1" noChangeAspect="1"/>
          </p:cNvPicPr>
          <p:nvPr>
            <p:ph type="pic" sz="quarter" idx="14"/>
          </p:nvPr>
        </p:nvPicPr>
        <p:blipFill>
          <a:blip r:embed="rId3"/>
          <a:srcRect l="17037" r="17037"/>
          <a:stretch/>
        </p:blipFill>
        <p:spPr/>
      </p:pic>
      <p:sp>
        <p:nvSpPr>
          <p:cNvPr id="7" name="Date Placeholder 6">
            <a:extLst>
              <a:ext uri="{FF2B5EF4-FFF2-40B4-BE49-F238E27FC236}">
                <a16:creationId xmlns="" xmlns:a16="http://schemas.microsoft.com/office/drawing/2014/main" id="{07B6E122-DDED-2EC8-35AF-711544149FAD}"/>
              </a:ext>
            </a:extLst>
          </p:cNvPr>
          <p:cNvSpPr>
            <a:spLocks noGrp="1"/>
          </p:cNvSpPr>
          <p:nvPr>
            <p:ph type="dt" sz="half" idx="10"/>
          </p:nvPr>
        </p:nvSpPr>
        <p:spPr/>
        <p:txBody>
          <a:bodyPr/>
          <a:lstStyle/>
          <a:p>
            <a:r>
              <a:rPr lang="en-US" dirty="0"/>
              <a:t>2/1/20XX</a:t>
            </a:r>
          </a:p>
        </p:txBody>
      </p:sp>
      <p:sp>
        <p:nvSpPr>
          <p:cNvPr id="8" name="Slide Number Placeholder 7">
            <a:extLst>
              <a:ext uri="{FF2B5EF4-FFF2-40B4-BE49-F238E27FC236}">
                <a16:creationId xmlns="" xmlns:a16="http://schemas.microsoft.com/office/drawing/2014/main" id="{7E0E935E-E72B-E202-AE58-41321CB37D64}"/>
              </a:ext>
            </a:extLst>
          </p:cNvPr>
          <p:cNvSpPr>
            <a:spLocks noGrp="1"/>
          </p:cNvSpPr>
          <p:nvPr>
            <p:ph type="sldNum" sz="quarter" idx="12"/>
          </p:nvPr>
        </p:nvSpPr>
        <p:spPr/>
        <p:txBody>
          <a:bodyPr/>
          <a:lstStyle/>
          <a:p>
            <a:fld id="{F8E28480-1C08-4458-AD97-0283E6FFD09D}" type="slidenum">
              <a:rPr lang="en-US" smtClean="0"/>
              <a:pPr/>
              <a:t>10</a:t>
            </a:fld>
            <a:endParaRPr lang="en-US" dirty="0">
              <a:solidFill>
                <a:schemeClr val="bg1"/>
              </a:solidFill>
            </a:endParaRPr>
          </a:p>
        </p:txBody>
      </p:sp>
    </p:spTree>
    <p:extLst>
      <p:ext uri="{BB962C8B-B14F-4D97-AF65-F5344CB8AC3E}">
        <p14:creationId xmlns:p14="http://schemas.microsoft.com/office/powerpoint/2010/main" val="4058497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66675" y="4152900"/>
            <a:ext cx="3390900" cy="6858000"/>
          </a:xfrm>
        </p:spPr>
      </p:sp>
      <p:sp>
        <p:nvSpPr>
          <p:cNvPr id="4" name="Footer Placeholder 3"/>
          <p:cNvSpPr>
            <a:spLocks noGrp="1"/>
          </p:cNvSpPr>
          <p:nvPr>
            <p:ph type="ftr" sz="quarter" idx="11"/>
          </p:nvPr>
        </p:nvSpPr>
        <p:spPr>
          <a:xfrm rot="5400000">
            <a:off x="695893" y="2315145"/>
            <a:ext cx="2619376" cy="3723135"/>
          </a:xfrm>
        </p:spPr>
        <p:txBody>
          <a:bodyPr/>
          <a:lstStyle/>
          <a:p>
            <a:r>
              <a:rPr lang="en-US" dirty="0" smtClean="0"/>
              <a:t>Sample Footer Text</a:t>
            </a:r>
            <a:endParaRPr lang="en-US" dirty="0"/>
          </a:p>
        </p:txBody>
      </p:sp>
      <p:sp>
        <p:nvSpPr>
          <p:cNvPr id="5" name="Text Placeholder 4"/>
          <p:cNvSpPr>
            <a:spLocks noGrp="1"/>
          </p:cNvSpPr>
          <p:nvPr>
            <p:ph type="body" sz="quarter" idx="16"/>
          </p:nvPr>
        </p:nvSpPr>
        <p:spPr>
          <a:xfrm>
            <a:off x="4095750" y="723900"/>
            <a:ext cx="4048126" cy="5179957"/>
          </a:xfrm>
        </p:spPr>
        <p:txBody>
          <a:bodyPr>
            <a:normAutofit/>
          </a:bodyPr>
          <a:lstStyle/>
          <a:p>
            <a:r>
              <a:rPr lang="ro-RO" dirty="0" smtClean="0">
                <a:solidFill>
                  <a:srgbClr val="C00000"/>
                </a:solidFill>
                <a:latin typeface="Rockwell Condensed" pitchFamily="18" charset="0"/>
              </a:rPr>
              <a:t>Mulțumim Uniunii Europene pentru această finanțare, fără de care nu am fi putut trăi o astfel de experiență unică!</a:t>
            </a:r>
          </a:p>
          <a:p>
            <a:endParaRPr lang="ro-RO" dirty="0">
              <a:solidFill>
                <a:srgbClr val="C00000"/>
              </a:solidFill>
              <a:latin typeface="Rockwell Condensed" pitchFamily="18" charset="0"/>
            </a:endParaRPr>
          </a:p>
          <a:p>
            <a:pPr algn="just"/>
            <a:r>
              <a:rPr lang="ro-RO" dirty="0" smtClean="0">
                <a:solidFill>
                  <a:srgbClr val="C00000"/>
                </a:solidFill>
                <a:latin typeface="Rockwell Condensed" pitchFamily="18" charset="0"/>
              </a:rPr>
              <a:t>   Mulțumim conducerii liceului nostru și profesorilor care au accesat aceste fonduri în beneficiul nostru, al elevilor, și nu în ultimul rând profesorilor însoțitori care au avut grijă să fim în siguranță și să avem o experiență cu adevărat educativă și plăcută!</a:t>
            </a:r>
          </a:p>
          <a:p>
            <a:pPr algn="just"/>
            <a:r>
              <a:rPr lang="ro-RO" dirty="0" smtClean="0">
                <a:solidFill>
                  <a:srgbClr val="C00000"/>
                </a:solidFill>
                <a:latin typeface="Rockwell Condensed" pitchFamily="18" charset="0"/>
              </a:rPr>
              <a:t>   Mulțumim părinților/tutorilor noștri că ne-au permis să plecăm și să trăim această frumoasă poveste Erasmus+!</a:t>
            </a:r>
          </a:p>
          <a:p>
            <a:endParaRPr lang="en-US" dirty="0">
              <a:latin typeface="Rockwell Condensed" pitchFamily="18" charset="0"/>
            </a:endParaRPr>
          </a:p>
        </p:txBody>
      </p:sp>
      <p:sp>
        <p:nvSpPr>
          <p:cNvPr id="7" name="Date Placeholder 6"/>
          <p:cNvSpPr>
            <a:spLocks noGrp="1"/>
          </p:cNvSpPr>
          <p:nvPr>
            <p:ph type="dt" sz="half" idx="10"/>
          </p:nvPr>
        </p:nvSpPr>
        <p:spPr/>
        <p:txBody>
          <a:bodyPr/>
          <a:lstStyle/>
          <a:p>
            <a:r>
              <a:rPr lang="en-US" smtClean="0"/>
              <a:t>2/1/20XX</a:t>
            </a:r>
            <a:endParaRPr lang="en-US" dirty="0"/>
          </a:p>
        </p:txBody>
      </p:sp>
      <p:sp>
        <p:nvSpPr>
          <p:cNvPr id="8" name="Slide Number Placeholder 7"/>
          <p:cNvSpPr>
            <a:spLocks noGrp="1"/>
          </p:cNvSpPr>
          <p:nvPr>
            <p:ph type="sldNum" sz="quarter" idx="12"/>
          </p:nvPr>
        </p:nvSpPr>
        <p:spPr/>
        <p:txBody>
          <a:bodyPr/>
          <a:lstStyle/>
          <a:p>
            <a:fld id="{F8E28480-1C08-4458-AD97-0283E6FFD09D}" type="slidenum">
              <a:rPr lang="en-US" smtClean="0"/>
              <a:pPr/>
              <a:t>11</a:t>
            </a:fld>
            <a:endParaRPr lang="en-US" dirty="0">
              <a:solidFill>
                <a:schemeClr val="bg1"/>
              </a:solidFill>
            </a:endParaRPr>
          </a:p>
        </p:txBody>
      </p:sp>
      <p:pic>
        <p:nvPicPr>
          <p:cNvPr id="1026" name="Picture 2" descr="C:\Users\pc16\Desktop\IMG-20240426-WA0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4" y="266700"/>
            <a:ext cx="3629025" cy="6086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380287" y="1827215"/>
            <a:ext cx="5676900"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97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 xmlns:a16="http://schemas.microsoft.com/office/drawing/2014/main" id="{FDB4262B-1C09-42D6-A637-D364A3528B8B}"/>
              </a:ext>
            </a:extLst>
          </p:cNvPr>
          <p:cNvSpPr>
            <a:spLocks noGrp="1"/>
          </p:cNvSpPr>
          <p:nvPr>
            <p:ph type="title"/>
          </p:nvPr>
        </p:nvSpPr>
        <p:spPr>
          <a:xfrm>
            <a:off x="4640239" y="904683"/>
            <a:ext cx="3043238" cy="1128258"/>
          </a:xfrm>
        </p:spPr>
        <p:txBody>
          <a:bodyPr/>
          <a:lstStyle/>
          <a:p>
            <a:r>
              <a:rPr lang="en-US" dirty="0" err="1"/>
              <a:t>Cuprins</a:t>
            </a:r>
            <a:r>
              <a:rPr lang="en-US" dirty="0"/>
              <a:t> </a:t>
            </a:r>
          </a:p>
        </p:txBody>
      </p:sp>
      <p:pic>
        <p:nvPicPr>
          <p:cNvPr id="19" name="Picture Placeholder 18" descr="O imagine care conține îmbrăcăminte, cer, persoană, încălțăminte&#10;&#10;Descriere generată automat">
            <a:extLst>
              <a:ext uri="{FF2B5EF4-FFF2-40B4-BE49-F238E27FC236}">
                <a16:creationId xmlns="" xmlns:a16="http://schemas.microsoft.com/office/drawing/2014/main" id="{0DC98E75-7D73-4119-99CF-7A26A2EDE2C7}"/>
              </a:ext>
            </a:extLst>
          </p:cNvPr>
          <p:cNvPicPr>
            <a:picLocks noGrp="1" noChangeAspect="1"/>
          </p:cNvPicPr>
          <p:nvPr>
            <p:ph type="pic" sz="quarter" idx="13"/>
          </p:nvPr>
        </p:nvPicPr>
        <p:blipFill rotWithShape="1">
          <a:blip r:embed="rId3"/>
          <a:srcRect/>
          <a:stretch/>
        </p:blipFill>
        <p:spPr>
          <a:xfrm>
            <a:off x="0" y="414867"/>
            <a:ext cx="3390900" cy="6028266"/>
          </a:xfrm>
        </p:spPr>
      </p:pic>
      <p:sp>
        <p:nvSpPr>
          <p:cNvPr id="11" name="Footer Placeholder 10">
            <a:extLst>
              <a:ext uri="{FF2B5EF4-FFF2-40B4-BE49-F238E27FC236}">
                <a16:creationId xmlns="" xmlns:a16="http://schemas.microsoft.com/office/drawing/2014/main" id="{BAC9F1A2-11D4-4B57-AB31-534E21CAEBDE}"/>
              </a:ext>
            </a:extLst>
          </p:cNvPr>
          <p:cNvSpPr>
            <a:spLocks noGrp="1"/>
          </p:cNvSpPr>
          <p:nvPr>
            <p:ph type="ftr" sz="quarter" idx="11"/>
          </p:nvPr>
        </p:nvSpPr>
        <p:spPr>
          <a:xfrm rot="5400000">
            <a:off x="-1708136" y="3223750"/>
            <a:ext cx="4114800" cy="410501"/>
          </a:xfrm>
        </p:spPr>
        <p:txBody>
          <a:bodyPr/>
          <a:lstStyle/>
          <a:p>
            <a:r>
              <a:rPr lang="en-US" dirty="0"/>
              <a:t>Sample Footer Text</a:t>
            </a:r>
          </a:p>
        </p:txBody>
      </p:sp>
      <p:sp>
        <p:nvSpPr>
          <p:cNvPr id="3" name="Text Placeholder 2">
            <a:extLst>
              <a:ext uri="{FF2B5EF4-FFF2-40B4-BE49-F238E27FC236}">
                <a16:creationId xmlns="" xmlns:a16="http://schemas.microsoft.com/office/drawing/2014/main" id="{5F43977A-6FCD-459E-92BB-8BD5B3EDAC89}"/>
              </a:ext>
            </a:extLst>
          </p:cNvPr>
          <p:cNvSpPr>
            <a:spLocks noGrp="1"/>
          </p:cNvSpPr>
          <p:nvPr>
            <p:ph type="body" sz="quarter" idx="16"/>
          </p:nvPr>
        </p:nvSpPr>
        <p:spPr>
          <a:xfrm>
            <a:off x="4640238" y="2290117"/>
            <a:ext cx="3043238" cy="3442290"/>
          </a:xfrm>
        </p:spPr>
        <p:txBody>
          <a:bodyPr vert="horz" lIns="91440" tIns="45720" rIns="91440" bIns="45720" rtlCol="0" anchor="t">
            <a:normAutofit/>
          </a:bodyPr>
          <a:lstStyle/>
          <a:p>
            <a:pPr algn="just"/>
            <a:r>
              <a:rPr lang="en-US" dirty="0" smtClean="0"/>
              <a:t>1. </a:t>
            </a:r>
            <a:r>
              <a:rPr lang="en-US" dirty="0" err="1" smtClean="0"/>
              <a:t>Prezentare</a:t>
            </a:r>
            <a:r>
              <a:rPr lang="en-US" dirty="0" smtClean="0"/>
              <a:t> “</a:t>
            </a:r>
            <a:r>
              <a:rPr lang="en-US" dirty="0" err="1" smtClean="0"/>
              <a:t>Kadikoy</a:t>
            </a:r>
            <a:r>
              <a:rPr lang="en-US" dirty="0" smtClean="0"/>
              <a:t> </a:t>
            </a:r>
            <a:r>
              <a:rPr lang="en-US" dirty="0" err="1"/>
              <a:t>Anadolu</a:t>
            </a:r>
            <a:r>
              <a:rPr lang="en-US" dirty="0"/>
              <a:t> </a:t>
            </a:r>
            <a:r>
              <a:rPr lang="en-US" dirty="0" err="1" smtClean="0"/>
              <a:t>Lisesi</a:t>
            </a:r>
            <a:r>
              <a:rPr lang="en-US" dirty="0" smtClean="0"/>
              <a:t>” din Istanbul</a:t>
            </a:r>
            <a:r>
              <a:rPr lang="en-US" dirty="0"/>
              <a:t> </a:t>
            </a:r>
          </a:p>
          <a:p>
            <a:pPr algn="just"/>
            <a:r>
              <a:rPr lang="en-US" dirty="0" smtClean="0"/>
              <a:t>2. </a:t>
            </a:r>
            <a:r>
              <a:rPr lang="en-US" dirty="0" err="1" smtClean="0"/>
              <a:t>Obiective</a:t>
            </a:r>
            <a:r>
              <a:rPr lang="en-US" dirty="0" smtClean="0"/>
              <a:t> </a:t>
            </a:r>
            <a:r>
              <a:rPr lang="en-US" dirty="0" err="1"/>
              <a:t>turistice</a:t>
            </a:r>
            <a:r>
              <a:rPr lang="en-US" dirty="0"/>
              <a:t> </a:t>
            </a:r>
          </a:p>
          <a:p>
            <a:pPr algn="just"/>
            <a:r>
              <a:rPr lang="en-US" dirty="0" smtClean="0"/>
              <a:t>3. </a:t>
            </a:r>
            <a:r>
              <a:rPr lang="en-US" dirty="0" err="1" smtClean="0"/>
              <a:t>Activit</a:t>
            </a:r>
            <a:r>
              <a:rPr lang="ro-RO" dirty="0" smtClean="0"/>
              <a:t>ăț</a:t>
            </a:r>
            <a:r>
              <a:rPr lang="en-US" dirty="0" smtClean="0"/>
              <a:t>i extra</a:t>
            </a:r>
            <a:r>
              <a:rPr lang="ro-RO" dirty="0" smtClean="0"/>
              <a:t>ș</a:t>
            </a:r>
            <a:r>
              <a:rPr lang="en-US" dirty="0" err="1" smtClean="0"/>
              <a:t>colare</a:t>
            </a:r>
            <a:r>
              <a:rPr lang="en-US" dirty="0"/>
              <a:t> </a:t>
            </a:r>
            <a:r>
              <a:rPr lang="ro-RO" dirty="0" smtClean="0"/>
              <a:t>și</a:t>
            </a:r>
            <a:endParaRPr lang="en-US" dirty="0"/>
          </a:p>
          <a:p>
            <a:pPr algn="just"/>
            <a:r>
              <a:rPr lang="en-US" dirty="0" smtClean="0"/>
              <a:t>Feedback-</a:t>
            </a:r>
            <a:r>
              <a:rPr lang="en-US" dirty="0" err="1" smtClean="0"/>
              <a:t>elevi</a:t>
            </a:r>
            <a:r>
              <a:rPr lang="en-US" dirty="0"/>
              <a:t> </a:t>
            </a:r>
          </a:p>
        </p:txBody>
      </p:sp>
      <p:pic>
        <p:nvPicPr>
          <p:cNvPr id="23" name="Picture Placeholder 22" descr="O imagine care conține de interior, mobilă, perete, podea&#10;&#10;Descriere generată automat">
            <a:extLst>
              <a:ext uri="{FF2B5EF4-FFF2-40B4-BE49-F238E27FC236}">
                <a16:creationId xmlns="" xmlns:a16="http://schemas.microsoft.com/office/drawing/2014/main" id="{C1CFD2F5-54E7-4BE8-8FD0-CC53C9AEAC2C}"/>
              </a:ext>
            </a:extLst>
          </p:cNvPr>
          <p:cNvPicPr>
            <a:picLocks noGrp="1" noChangeAspect="1"/>
          </p:cNvPicPr>
          <p:nvPr>
            <p:ph type="pic" sz="quarter" idx="14"/>
          </p:nvPr>
        </p:nvPicPr>
        <p:blipFill rotWithShape="1">
          <a:blip r:embed="rId4"/>
          <a:srcRect/>
          <a:stretch/>
        </p:blipFill>
        <p:spPr>
          <a:xfrm>
            <a:off x="8384157" y="559758"/>
            <a:ext cx="3807843" cy="5867878"/>
          </a:xfrm>
        </p:spPr>
      </p:pic>
      <p:sp>
        <p:nvSpPr>
          <p:cNvPr id="12" name="Slide Number Placeholder 11">
            <a:extLst>
              <a:ext uri="{FF2B5EF4-FFF2-40B4-BE49-F238E27FC236}">
                <a16:creationId xmlns="" xmlns:a16="http://schemas.microsoft.com/office/drawing/2014/main" id="{289AED2E-780E-464D-867D-1756DC800DA4}"/>
              </a:ext>
            </a:extLst>
          </p:cNvPr>
          <p:cNvSpPr>
            <a:spLocks noGrp="1"/>
          </p:cNvSpPr>
          <p:nvPr>
            <p:ph type="sldNum" sz="quarter" idx="12"/>
          </p:nvPr>
        </p:nvSpPr>
        <p:spPr>
          <a:xfrm>
            <a:off x="11993359" y="5551218"/>
            <a:ext cx="871868" cy="365125"/>
          </a:xfrm>
        </p:spPr>
        <p:txBody>
          <a:bodyPr/>
          <a:lstStyle/>
          <a:p>
            <a:fld id="{6613E9FD-500B-4FA6-89C3-3A998652D3A8}" type="slidenum">
              <a:rPr lang="en-US" smtClean="0"/>
              <a:pPr/>
              <a:t>2</a:t>
            </a:fld>
            <a:endParaRPr lang="en-US" dirty="0"/>
          </a:p>
        </p:txBody>
      </p:sp>
    </p:spTree>
    <p:extLst>
      <p:ext uri="{BB962C8B-B14F-4D97-AF65-F5344CB8AC3E}">
        <p14:creationId xmlns:p14="http://schemas.microsoft.com/office/powerpoint/2010/main" val="20103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 xmlns:a16="http://schemas.microsoft.com/office/drawing/2014/main" id="{B4FCBFEA-BFCB-45AF-8A78-0281FA23335C}"/>
              </a:ext>
            </a:extLst>
          </p:cNvPr>
          <p:cNvSpPr>
            <a:spLocks noGrp="1"/>
          </p:cNvSpPr>
          <p:nvPr>
            <p:ph type="title"/>
          </p:nvPr>
        </p:nvSpPr>
        <p:spPr>
          <a:xfrm>
            <a:off x="1274064" y="964889"/>
            <a:ext cx="5605272" cy="914400"/>
          </a:xfrm>
        </p:spPr>
        <p:txBody>
          <a:bodyPr/>
          <a:lstStyle/>
          <a:p>
            <a:r>
              <a:rPr lang="en-US" sz="2000" dirty="0" err="1">
                <a:ea typeface="+mj-lt"/>
                <a:cs typeface="+mj-lt"/>
              </a:rPr>
              <a:t>Kadikoy</a:t>
            </a:r>
            <a:r>
              <a:rPr lang="en-US" sz="2000" dirty="0">
                <a:ea typeface="+mj-lt"/>
                <a:cs typeface="+mj-lt"/>
              </a:rPr>
              <a:t> Anadolu </a:t>
            </a:r>
            <a:r>
              <a:rPr lang="en-US" sz="2000" dirty="0" err="1">
                <a:ea typeface="+mj-lt"/>
                <a:cs typeface="+mj-lt"/>
              </a:rPr>
              <a:t>Lisesi</a:t>
            </a:r>
            <a:endParaRPr lang="en-US" dirty="0" err="1"/>
          </a:p>
        </p:txBody>
      </p:sp>
      <p:sp>
        <p:nvSpPr>
          <p:cNvPr id="39" name="Footer Placeholder 38">
            <a:extLst>
              <a:ext uri="{FF2B5EF4-FFF2-40B4-BE49-F238E27FC236}">
                <a16:creationId xmlns="" xmlns:a16="http://schemas.microsoft.com/office/drawing/2014/main" id="{B74A02EE-16BE-4B00-837D-DD00EFAE98D7}"/>
              </a:ext>
            </a:extLst>
          </p:cNvPr>
          <p:cNvSpPr>
            <a:spLocks noGrp="1"/>
          </p:cNvSpPr>
          <p:nvPr>
            <p:ph type="ftr" sz="quarter" idx="15"/>
          </p:nvPr>
        </p:nvSpPr>
        <p:spPr/>
        <p:txBody>
          <a:bodyPr/>
          <a:lstStyle/>
          <a:p>
            <a:r>
              <a:rPr lang="en-US" dirty="0"/>
              <a:t>Sample Footer Text</a:t>
            </a:r>
          </a:p>
        </p:txBody>
      </p:sp>
      <p:sp>
        <p:nvSpPr>
          <p:cNvPr id="3" name="Text Placeholder 2">
            <a:extLst>
              <a:ext uri="{FF2B5EF4-FFF2-40B4-BE49-F238E27FC236}">
                <a16:creationId xmlns="" xmlns:a16="http://schemas.microsoft.com/office/drawing/2014/main" id="{F2C97450-77CD-4E5B-8703-7AA0BC23ED1F}"/>
              </a:ext>
            </a:extLst>
          </p:cNvPr>
          <p:cNvSpPr>
            <a:spLocks noGrp="1"/>
          </p:cNvSpPr>
          <p:nvPr>
            <p:ph type="body" sz="quarter" idx="13"/>
          </p:nvPr>
        </p:nvSpPr>
        <p:spPr>
          <a:xfrm>
            <a:off x="1309853" y="2135829"/>
            <a:ext cx="5600700" cy="3642347"/>
          </a:xfrm>
        </p:spPr>
        <p:txBody>
          <a:bodyPr vert="horz" lIns="91440" tIns="45720" rIns="91440" bIns="45720" rtlCol="0" anchor="t">
            <a:normAutofit/>
          </a:bodyPr>
          <a:lstStyle/>
          <a:p>
            <a:pPr algn="just"/>
            <a:r>
              <a:rPr lang="en-US" dirty="0">
                <a:ea typeface="+mj-lt"/>
                <a:cs typeface="+mj-lt"/>
              </a:rPr>
              <a:t>Ne </a:t>
            </a:r>
            <a:r>
              <a:rPr lang="en-US" dirty="0" err="1" smtClean="0">
                <a:ea typeface="+mj-lt"/>
                <a:cs typeface="+mj-lt"/>
              </a:rPr>
              <a:t>bucurăm</a:t>
            </a:r>
            <a:r>
              <a:rPr lang="en-US" dirty="0" smtClean="0">
                <a:ea typeface="+mj-lt"/>
                <a:cs typeface="+mj-lt"/>
              </a:rPr>
              <a:t> c</a:t>
            </a:r>
            <a:r>
              <a:rPr lang="ro-RO" dirty="0" smtClean="0">
                <a:ea typeface="+mj-lt"/>
                <a:cs typeface="+mj-lt"/>
              </a:rPr>
              <a:t>ă am putut participa la acest proiect Erasmus finanțat din fonduri U.E.</a:t>
            </a:r>
            <a:r>
              <a:rPr lang="en-US" dirty="0" smtClean="0">
                <a:ea typeface="+mj-lt"/>
                <a:cs typeface="+mj-lt"/>
              </a:rPr>
              <a:t>, c</a:t>
            </a:r>
            <a:r>
              <a:rPr lang="ro-RO" dirty="0" smtClean="0">
                <a:ea typeface="+mj-lt"/>
                <a:cs typeface="+mj-lt"/>
              </a:rPr>
              <a:t>ă</a:t>
            </a:r>
            <a:r>
              <a:rPr lang="en-US" dirty="0" smtClean="0">
                <a:ea typeface="+mj-lt"/>
                <a:cs typeface="+mj-lt"/>
              </a:rPr>
              <a:t>ci </a:t>
            </a:r>
            <a:r>
              <a:rPr lang="en-US" dirty="0" err="1">
                <a:ea typeface="+mj-lt"/>
                <a:cs typeface="+mj-lt"/>
              </a:rPr>
              <a:t>alături</a:t>
            </a:r>
            <a:r>
              <a:rPr lang="en-US" dirty="0">
                <a:ea typeface="+mj-lt"/>
                <a:cs typeface="+mj-lt"/>
              </a:rPr>
              <a:t> de </a:t>
            </a:r>
            <a:r>
              <a:rPr lang="en-US" dirty="0" err="1" smtClean="0">
                <a:ea typeface="+mj-lt"/>
                <a:cs typeface="+mj-lt"/>
              </a:rPr>
              <a:t>colegi</a:t>
            </a:r>
            <a:r>
              <a:rPr lang="ro-RO" dirty="0" smtClean="0">
                <a:ea typeface="+mj-lt"/>
                <a:cs typeface="+mj-lt"/>
              </a:rPr>
              <a:t>i</a:t>
            </a:r>
            <a:r>
              <a:rPr lang="en-US" dirty="0" smtClean="0">
                <a:ea typeface="+mj-lt"/>
                <a:cs typeface="+mj-lt"/>
              </a:rPr>
              <a:t> </a:t>
            </a:r>
            <a:r>
              <a:rPr lang="en-US" dirty="0" err="1">
                <a:ea typeface="+mj-lt"/>
                <a:cs typeface="+mj-lt"/>
              </a:rPr>
              <a:t>noștri</a:t>
            </a:r>
            <a:r>
              <a:rPr lang="en-US" dirty="0">
                <a:ea typeface="+mj-lt"/>
                <a:cs typeface="+mj-lt"/>
              </a:rPr>
              <a:t> din </a:t>
            </a:r>
            <a:r>
              <a:rPr lang="en-US" dirty="0" err="1">
                <a:ea typeface="+mj-lt"/>
                <a:cs typeface="+mj-lt"/>
              </a:rPr>
              <a:t>Turcia</a:t>
            </a:r>
            <a:r>
              <a:rPr lang="en-US" dirty="0">
                <a:ea typeface="+mj-lt"/>
                <a:cs typeface="+mj-lt"/>
              </a:rPr>
              <a:t>, de la </a:t>
            </a:r>
            <a:r>
              <a:rPr lang="en-US" dirty="0" err="1">
                <a:ea typeface="+mj-lt"/>
                <a:cs typeface="+mj-lt"/>
              </a:rPr>
              <a:t>liceul</a:t>
            </a:r>
            <a:r>
              <a:rPr lang="en-US" dirty="0">
                <a:ea typeface="+mj-lt"/>
                <a:cs typeface="+mj-lt"/>
              </a:rPr>
              <a:t> “ </a:t>
            </a:r>
            <a:r>
              <a:rPr lang="en-US" dirty="0" err="1">
                <a:ea typeface="+mj-lt"/>
                <a:cs typeface="+mj-lt"/>
              </a:rPr>
              <a:t>Kadīkoy</a:t>
            </a:r>
            <a:r>
              <a:rPr lang="en-US" dirty="0">
                <a:ea typeface="+mj-lt"/>
                <a:cs typeface="+mj-lt"/>
              </a:rPr>
              <a:t> </a:t>
            </a:r>
            <a:r>
              <a:rPr lang="en-US" dirty="0" err="1">
                <a:ea typeface="+mj-lt"/>
                <a:cs typeface="+mj-lt"/>
              </a:rPr>
              <a:t>Anadolu</a:t>
            </a:r>
            <a:r>
              <a:rPr lang="en-US" dirty="0">
                <a:ea typeface="+mj-lt"/>
                <a:cs typeface="+mj-lt"/>
              </a:rPr>
              <a:t> “ , am </a:t>
            </a:r>
            <a:r>
              <a:rPr lang="en-US" dirty="0" err="1">
                <a:ea typeface="+mj-lt"/>
                <a:cs typeface="+mj-lt"/>
              </a:rPr>
              <a:t>putut</a:t>
            </a:r>
            <a:r>
              <a:rPr lang="en-US" dirty="0">
                <a:ea typeface="+mj-lt"/>
                <a:cs typeface="+mj-lt"/>
              </a:rPr>
              <a:t> </a:t>
            </a:r>
            <a:r>
              <a:rPr lang="en-US" dirty="0" smtClean="0">
                <a:ea typeface="+mj-lt"/>
                <a:cs typeface="+mj-lt"/>
              </a:rPr>
              <a:t>s</a:t>
            </a:r>
            <a:r>
              <a:rPr lang="ro-RO" dirty="0" smtClean="0">
                <a:ea typeface="+mj-lt"/>
                <a:cs typeface="+mj-lt"/>
              </a:rPr>
              <a:t>ă</a:t>
            </a:r>
            <a:r>
              <a:rPr lang="en-US" dirty="0" smtClean="0">
                <a:ea typeface="+mj-lt"/>
                <a:cs typeface="+mj-lt"/>
              </a:rPr>
              <a:t> </a:t>
            </a:r>
            <a:r>
              <a:rPr lang="ro-RO" dirty="0" smtClean="0">
                <a:ea typeface="+mj-lt"/>
                <a:cs typeface="+mj-lt"/>
              </a:rPr>
              <a:t>ne împărtășim reciproc viața de licean, așa cum este ea în cele două țări. La ei am </a:t>
            </a:r>
            <a:r>
              <a:rPr lang="ro-RO" dirty="0">
                <a:ea typeface="+mj-lt"/>
                <a:cs typeface="+mj-lt"/>
              </a:rPr>
              <a:t>descoperit </a:t>
            </a:r>
            <a:r>
              <a:rPr lang="ro-RO" dirty="0" smtClean="0">
                <a:ea typeface="+mj-lt"/>
                <a:cs typeface="+mj-lt"/>
              </a:rPr>
              <a:t>ce înseamnă munca </a:t>
            </a:r>
            <a:r>
              <a:rPr lang="ro-RO" dirty="0">
                <a:ea typeface="+mj-lt"/>
                <a:cs typeface="+mj-lt"/>
              </a:rPr>
              <a:t>și dedicarea lor pentru un viitor </a:t>
            </a:r>
            <a:r>
              <a:rPr lang="ro-RO" dirty="0" smtClean="0">
                <a:ea typeface="+mj-lt"/>
                <a:cs typeface="+mj-lt"/>
              </a:rPr>
              <a:t>reușit, în care activitățile extrașcolare ocupă un loc important.</a:t>
            </a:r>
            <a:endParaRPr lang="ro-RO" dirty="0">
              <a:ea typeface="+mj-lt"/>
              <a:cs typeface="+mj-lt"/>
            </a:endParaRPr>
          </a:p>
        </p:txBody>
      </p:sp>
      <p:pic>
        <p:nvPicPr>
          <p:cNvPr id="17" name="Picture Placeholder 16" descr="A group of people sitting in chairs in a classroom&#10;&#10;Descriere generată automat">
            <a:extLst>
              <a:ext uri="{FF2B5EF4-FFF2-40B4-BE49-F238E27FC236}">
                <a16:creationId xmlns="" xmlns:a16="http://schemas.microsoft.com/office/drawing/2014/main" id="{46A4BCDE-7CC8-4957-9B87-CAA62EE09131}"/>
              </a:ext>
            </a:extLst>
          </p:cNvPr>
          <p:cNvPicPr>
            <a:picLocks noGrp="1" noChangeAspect="1"/>
          </p:cNvPicPr>
          <p:nvPr>
            <p:ph type="pic" sz="quarter" idx="10"/>
          </p:nvPr>
        </p:nvPicPr>
        <p:blipFill rotWithShape="1">
          <a:blip r:embed="rId3"/>
          <a:srcRect/>
          <a:stretch/>
        </p:blipFill>
        <p:spPr>
          <a:xfrm>
            <a:off x="8839200" y="885825"/>
            <a:ext cx="2667000" cy="2000250"/>
          </a:xfrm>
        </p:spPr>
      </p:pic>
      <p:pic>
        <p:nvPicPr>
          <p:cNvPr id="20" name="Picture Placeholder 19" descr="A group of people posing for a photo&#10;&#10;Descriere generată automat">
            <a:extLst>
              <a:ext uri="{FF2B5EF4-FFF2-40B4-BE49-F238E27FC236}">
                <a16:creationId xmlns="" xmlns:a16="http://schemas.microsoft.com/office/drawing/2014/main" id="{2B177F5B-7DFE-4FD1-A148-077391BBE74C}"/>
              </a:ext>
            </a:extLst>
          </p:cNvPr>
          <p:cNvPicPr>
            <a:picLocks noGrp="1" noChangeAspect="1"/>
          </p:cNvPicPr>
          <p:nvPr>
            <p:ph type="pic" sz="quarter" idx="11"/>
          </p:nvPr>
        </p:nvPicPr>
        <p:blipFill rotWithShape="1">
          <a:blip r:embed="rId4"/>
          <a:srcRect/>
          <a:stretch/>
        </p:blipFill>
        <p:spPr>
          <a:xfrm>
            <a:off x="8839200" y="3967049"/>
            <a:ext cx="2667000" cy="2000250"/>
          </a:xfrm>
        </p:spPr>
      </p:pic>
      <p:sp>
        <p:nvSpPr>
          <p:cNvPr id="40" name="Slide Number Placeholder 39">
            <a:extLst>
              <a:ext uri="{FF2B5EF4-FFF2-40B4-BE49-F238E27FC236}">
                <a16:creationId xmlns="" xmlns:a16="http://schemas.microsoft.com/office/drawing/2014/main" id="{18F8813C-0002-4C3C-B747-318975B8E458}"/>
              </a:ext>
            </a:extLst>
          </p:cNvPr>
          <p:cNvSpPr>
            <a:spLocks noGrp="1"/>
          </p:cNvSpPr>
          <p:nvPr>
            <p:ph type="sldNum" sz="quarter" idx="16"/>
          </p:nvPr>
        </p:nvSpPr>
        <p:spPr/>
        <p:txBody>
          <a:bodyPr/>
          <a:lstStyle/>
          <a:p>
            <a:fld id="{F8E28480-1C08-4458-AD97-0283E6FFD09D}" type="slidenum">
              <a:rPr lang="en-US" smtClean="0"/>
              <a:pPr/>
              <a:t>3</a:t>
            </a:fld>
            <a:endParaRPr lang="en-US" dirty="0"/>
          </a:p>
        </p:txBody>
      </p:sp>
    </p:spTree>
    <p:extLst>
      <p:ext uri="{BB962C8B-B14F-4D97-AF65-F5344CB8AC3E}">
        <p14:creationId xmlns:p14="http://schemas.microsoft.com/office/powerpoint/2010/main" val="4122836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Placeholder 19" descr="A person standing in front of a wall with many paintings&#10;&#10;Descriere generată automat">
            <a:extLst>
              <a:ext uri="{FF2B5EF4-FFF2-40B4-BE49-F238E27FC236}">
                <a16:creationId xmlns="" xmlns:a16="http://schemas.microsoft.com/office/drawing/2014/main" id="{E032160B-78C1-426E-BF65-62501E408EBA}"/>
              </a:ext>
            </a:extLst>
          </p:cNvPr>
          <p:cNvPicPr>
            <a:picLocks noGrp="1" noChangeAspect="1"/>
          </p:cNvPicPr>
          <p:nvPr>
            <p:ph type="pic" sz="quarter" idx="15"/>
          </p:nvPr>
        </p:nvPicPr>
        <p:blipFill rotWithShape="1">
          <a:blip r:embed="rId3"/>
          <a:srcRect/>
          <a:stretch/>
        </p:blipFill>
        <p:spPr>
          <a:xfrm>
            <a:off x="59308" y="0"/>
            <a:ext cx="12059006" cy="6858000"/>
          </a:xfrm>
        </p:spPr>
      </p:pic>
      <p:sp>
        <p:nvSpPr>
          <p:cNvPr id="7" name="Title 6">
            <a:extLst>
              <a:ext uri="{FF2B5EF4-FFF2-40B4-BE49-F238E27FC236}">
                <a16:creationId xmlns="" xmlns:a16="http://schemas.microsoft.com/office/drawing/2014/main" id="{A154ED37-D56C-4D45-820A-79419F5E970D}"/>
              </a:ext>
            </a:extLst>
          </p:cNvPr>
          <p:cNvSpPr>
            <a:spLocks noGrp="1"/>
          </p:cNvSpPr>
          <p:nvPr>
            <p:ph type="title"/>
          </p:nvPr>
        </p:nvSpPr>
        <p:spPr>
          <a:xfrm>
            <a:off x="7750629" y="2057400"/>
            <a:ext cx="2804191" cy="1775012"/>
          </a:xfrm>
        </p:spPr>
        <p:txBody>
          <a:bodyPr/>
          <a:lstStyle/>
          <a:p>
            <a:r>
              <a:rPr lang="en-US" dirty="0" err="1"/>
              <a:t>Clase,cluburi</a:t>
            </a:r>
            <a:r>
              <a:rPr lang="en-US" dirty="0"/>
              <a:t> </a:t>
            </a:r>
            <a:r>
              <a:rPr lang="ro-RO" dirty="0" smtClean="0"/>
              <a:t>ș</a:t>
            </a:r>
            <a:r>
              <a:rPr lang="en-US" dirty="0" smtClean="0"/>
              <a:t>i </a:t>
            </a:r>
            <a:r>
              <a:rPr lang="en-US" dirty="0" err="1"/>
              <a:t>laboratoare</a:t>
            </a:r>
            <a:r>
              <a:rPr lang="en-US" dirty="0"/>
              <a:t> </a:t>
            </a:r>
          </a:p>
        </p:txBody>
      </p:sp>
      <p:sp>
        <p:nvSpPr>
          <p:cNvPr id="18" name="Text Placeholder 17">
            <a:extLst>
              <a:ext uri="{FF2B5EF4-FFF2-40B4-BE49-F238E27FC236}">
                <a16:creationId xmlns="" xmlns:a16="http://schemas.microsoft.com/office/drawing/2014/main" id="{7FAF1641-E549-4564-B607-F445A2D8B29E}"/>
              </a:ext>
            </a:extLst>
          </p:cNvPr>
          <p:cNvSpPr>
            <a:spLocks noGrp="1"/>
          </p:cNvSpPr>
          <p:nvPr>
            <p:ph type="body" sz="quarter" idx="14"/>
          </p:nvPr>
        </p:nvSpPr>
        <p:spPr>
          <a:xfrm>
            <a:off x="7831744" y="3986140"/>
            <a:ext cx="2663825" cy="976312"/>
          </a:xfrm>
        </p:spPr>
        <p:txBody>
          <a:bodyPr/>
          <a:lstStyle/>
          <a:p>
            <a:r>
              <a:rPr lang="en-US" dirty="0"/>
              <a:t>Subtitle</a:t>
            </a:r>
          </a:p>
        </p:txBody>
      </p:sp>
    </p:spTree>
    <p:extLst>
      <p:ext uri="{BB962C8B-B14F-4D97-AF65-F5344CB8AC3E}">
        <p14:creationId xmlns:p14="http://schemas.microsoft.com/office/powerpoint/2010/main" val="3183694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a:extLst>
              <a:ext uri="{FF2B5EF4-FFF2-40B4-BE49-F238E27FC236}">
                <a16:creationId xmlns="" xmlns:a16="http://schemas.microsoft.com/office/drawing/2014/main" id="{31E6A6FE-BCB5-41FB-9FD7-B82E49C481E7}"/>
              </a:ext>
            </a:extLst>
          </p:cNvPr>
          <p:cNvSpPr>
            <a:spLocks noGrp="1"/>
          </p:cNvSpPr>
          <p:nvPr>
            <p:ph type="title"/>
          </p:nvPr>
        </p:nvSpPr>
        <p:spPr>
          <a:xfrm>
            <a:off x="-9127" y="681485"/>
            <a:ext cx="6359472" cy="5856924"/>
          </a:xfrm>
        </p:spPr>
        <p:txBody>
          <a:bodyPr>
            <a:normAutofit/>
          </a:bodyPr>
          <a:lstStyle/>
          <a:p>
            <a:r>
              <a:rPr lang="en-US" dirty="0"/>
              <a:t>  </a:t>
            </a:r>
            <a:r>
              <a:rPr lang="en-US" dirty="0">
                <a:ea typeface="+mj-lt"/>
                <a:cs typeface="+mj-lt"/>
              </a:rPr>
              <a:t> </a:t>
            </a:r>
            <a:endParaRPr lang="en-US"/>
          </a:p>
        </p:txBody>
      </p:sp>
      <p:sp>
        <p:nvSpPr>
          <p:cNvPr id="5" name="Footer Placeholder 4">
            <a:extLst>
              <a:ext uri="{FF2B5EF4-FFF2-40B4-BE49-F238E27FC236}">
                <a16:creationId xmlns="" xmlns:a16="http://schemas.microsoft.com/office/drawing/2014/main" id="{4C38CD5C-242A-4AC2-BE60-2620E7315147}"/>
              </a:ext>
            </a:extLst>
          </p:cNvPr>
          <p:cNvSpPr>
            <a:spLocks noGrp="1"/>
          </p:cNvSpPr>
          <p:nvPr>
            <p:ph type="ftr" sz="quarter" idx="11"/>
          </p:nvPr>
        </p:nvSpPr>
        <p:spPr>
          <a:xfrm rot="5400000">
            <a:off x="-1708136" y="3223750"/>
            <a:ext cx="4114800" cy="410501"/>
          </a:xfrm>
        </p:spPr>
        <p:txBody>
          <a:bodyPr/>
          <a:lstStyle/>
          <a:p>
            <a:r>
              <a:rPr lang="en-US" dirty="0"/>
              <a:t>Sample Footer Text</a:t>
            </a:r>
          </a:p>
        </p:txBody>
      </p:sp>
      <p:sp>
        <p:nvSpPr>
          <p:cNvPr id="3" name="Text Placeholder 2">
            <a:extLst>
              <a:ext uri="{FF2B5EF4-FFF2-40B4-BE49-F238E27FC236}">
                <a16:creationId xmlns="" xmlns:a16="http://schemas.microsoft.com/office/drawing/2014/main" id="{9EDDAB33-0920-43CE-89B2-8F33F378308C}"/>
              </a:ext>
            </a:extLst>
          </p:cNvPr>
          <p:cNvSpPr>
            <a:spLocks noGrp="1"/>
          </p:cNvSpPr>
          <p:nvPr>
            <p:ph type="body" sz="quarter" idx="18"/>
          </p:nvPr>
        </p:nvSpPr>
        <p:spPr>
          <a:xfrm>
            <a:off x="1026042" y="1703102"/>
            <a:ext cx="3987209" cy="3783299"/>
          </a:xfrm>
        </p:spPr>
        <p:txBody>
          <a:bodyPr vert="horz" lIns="91440" tIns="45720" rIns="91440" bIns="45720" rtlCol="0" anchor="t">
            <a:normAutofit/>
          </a:bodyPr>
          <a:lstStyle/>
          <a:p>
            <a:pPr algn="just"/>
            <a:r>
              <a:rPr lang="ro-RO" i="0" dirty="0" smtClean="0">
                <a:ea typeface="+mj-lt"/>
                <a:cs typeface="+mj-lt"/>
              </a:rPr>
              <a:t>      Am început activitatea noastră prezentându-ne reciproc școlile de proveniență și apoi vizitând sălile de clasă</a:t>
            </a:r>
            <a:r>
              <a:rPr lang="ro-RO" i="0" dirty="0" smtClean="0">
                <a:ea typeface="+mj-lt"/>
                <a:cs typeface="+mj-lt"/>
              </a:rPr>
              <a:t>, </a:t>
            </a:r>
            <a:r>
              <a:rPr lang="en-US" i="0" dirty="0" err="1" smtClean="0">
                <a:ea typeface="+mj-lt"/>
                <a:cs typeface="+mj-lt"/>
              </a:rPr>
              <a:t>laboratoarele</a:t>
            </a:r>
            <a:r>
              <a:rPr lang="en-US" i="0" dirty="0">
                <a:ea typeface="+mj-lt"/>
                <a:cs typeface="+mj-lt"/>
              </a:rPr>
              <a:t>, </a:t>
            </a:r>
            <a:r>
              <a:rPr lang="en-US" i="0" dirty="0" err="1" smtClean="0">
                <a:ea typeface="+mj-lt"/>
                <a:cs typeface="+mj-lt"/>
              </a:rPr>
              <a:t>zona</a:t>
            </a:r>
            <a:r>
              <a:rPr lang="en-US" i="0" dirty="0" smtClean="0">
                <a:ea typeface="+mj-lt"/>
                <a:cs typeface="+mj-lt"/>
              </a:rPr>
              <a:t> </a:t>
            </a:r>
            <a:r>
              <a:rPr lang="en-US" i="0" dirty="0">
                <a:ea typeface="+mj-lt"/>
                <a:cs typeface="+mj-lt"/>
              </a:rPr>
              <a:t>de </a:t>
            </a:r>
            <a:r>
              <a:rPr lang="en-US" i="0" dirty="0" err="1" smtClean="0">
                <a:ea typeface="+mj-lt"/>
                <a:cs typeface="+mj-lt"/>
              </a:rPr>
              <a:t>recre</a:t>
            </a:r>
            <a:r>
              <a:rPr lang="ro-RO" i="0" dirty="0" smtClean="0">
                <a:ea typeface="+mj-lt"/>
                <a:cs typeface="+mj-lt"/>
              </a:rPr>
              <a:t>ere, dar</a:t>
            </a:r>
            <a:r>
              <a:rPr lang="en-US" i="0" dirty="0" smtClean="0">
                <a:ea typeface="+mj-lt"/>
                <a:cs typeface="+mj-lt"/>
              </a:rPr>
              <a:t> </a:t>
            </a:r>
            <a:r>
              <a:rPr lang="en-US" i="0" dirty="0" err="1">
                <a:ea typeface="+mj-lt"/>
                <a:cs typeface="+mj-lt"/>
              </a:rPr>
              <a:t>și</a:t>
            </a:r>
            <a:r>
              <a:rPr lang="en-US" i="0" dirty="0">
                <a:ea typeface="+mj-lt"/>
                <a:cs typeface="+mj-lt"/>
              </a:rPr>
              <a:t> </a:t>
            </a:r>
            <a:r>
              <a:rPr lang="en-US" i="0" dirty="0" err="1">
                <a:ea typeface="+mj-lt"/>
                <a:cs typeface="+mj-lt"/>
              </a:rPr>
              <a:t>zecile</a:t>
            </a:r>
            <a:r>
              <a:rPr lang="en-US" i="0" dirty="0">
                <a:ea typeface="+mj-lt"/>
                <a:cs typeface="+mj-lt"/>
              </a:rPr>
              <a:t> de </a:t>
            </a:r>
            <a:r>
              <a:rPr lang="en-US" i="0" dirty="0" err="1">
                <a:ea typeface="+mj-lt"/>
                <a:cs typeface="+mj-lt"/>
              </a:rPr>
              <a:t>cluburi</a:t>
            </a:r>
            <a:r>
              <a:rPr lang="en-US" i="0" dirty="0">
                <a:ea typeface="+mj-lt"/>
                <a:cs typeface="+mj-lt"/>
              </a:rPr>
              <a:t> </a:t>
            </a:r>
            <a:r>
              <a:rPr lang="ro-RO" i="0" dirty="0" smtClean="0">
                <a:ea typeface="+mj-lt"/>
                <a:cs typeface="+mj-lt"/>
              </a:rPr>
              <a:t>pe care</a:t>
            </a:r>
            <a:r>
              <a:rPr lang="en-US" i="0" dirty="0" smtClean="0">
                <a:ea typeface="+mj-lt"/>
                <a:cs typeface="+mj-lt"/>
              </a:rPr>
              <a:t> </a:t>
            </a:r>
            <a:r>
              <a:rPr lang="en-US" i="0" dirty="0" err="1">
                <a:ea typeface="+mj-lt"/>
                <a:cs typeface="+mj-lt"/>
              </a:rPr>
              <a:t>elevii</a:t>
            </a:r>
            <a:r>
              <a:rPr lang="en-US" i="0" dirty="0">
                <a:ea typeface="+mj-lt"/>
                <a:cs typeface="+mj-lt"/>
              </a:rPr>
              <a:t> le </a:t>
            </a:r>
            <a:r>
              <a:rPr lang="ro-RO" i="0" dirty="0" smtClean="0">
                <a:ea typeface="+mj-lt"/>
                <a:cs typeface="+mj-lt"/>
              </a:rPr>
              <a:t>coordonau.</a:t>
            </a:r>
            <a:endParaRPr lang="en-US" dirty="0"/>
          </a:p>
        </p:txBody>
      </p:sp>
      <p:pic>
        <p:nvPicPr>
          <p:cNvPr id="19" name="Picture Placeholder 18" descr="A group of people standing in a room with a frame&#10;&#10;Descriere generată automat">
            <a:extLst>
              <a:ext uri="{FF2B5EF4-FFF2-40B4-BE49-F238E27FC236}">
                <a16:creationId xmlns="" xmlns:a16="http://schemas.microsoft.com/office/drawing/2014/main" id="{A387AD94-A971-4381-A51D-9120AC68C73F}"/>
              </a:ext>
            </a:extLst>
          </p:cNvPr>
          <p:cNvPicPr>
            <a:picLocks noGrp="1" noChangeAspect="1"/>
          </p:cNvPicPr>
          <p:nvPr>
            <p:ph type="pic" sz="quarter" idx="13"/>
          </p:nvPr>
        </p:nvPicPr>
        <p:blipFill rotWithShape="1">
          <a:blip r:embed="rId3"/>
          <a:srcRect/>
          <a:stretch/>
        </p:blipFill>
        <p:spPr>
          <a:xfrm>
            <a:off x="6932017" y="682625"/>
            <a:ext cx="1930003" cy="2573338"/>
          </a:xfrm>
        </p:spPr>
      </p:pic>
      <p:pic>
        <p:nvPicPr>
          <p:cNvPr id="27" name="Picture Placeholder 26" descr="A room with tables and chairs&#10;&#10;Descriere generată automat">
            <a:extLst>
              <a:ext uri="{FF2B5EF4-FFF2-40B4-BE49-F238E27FC236}">
                <a16:creationId xmlns="" xmlns:a16="http://schemas.microsoft.com/office/drawing/2014/main" id="{4CFA9FE6-D7D3-4986-B4B5-44A184B56FBA}"/>
              </a:ext>
            </a:extLst>
          </p:cNvPr>
          <p:cNvPicPr>
            <a:picLocks noGrp="1" noChangeAspect="1"/>
          </p:cNvPicPr>
          <p:nvPr>
            <p:ph type="pic" sz="quarter" idx="14"/>
          </p:nvPr>
        </p:nvPicPr>
        <p:blipFill rotWithShape="1">
          <a:blip r:embed="rId4"/>
          <a:srcRect/>
          <a:stretch/>
        </p:blipFill>
        <p:spPr>
          <a:xfrm>
            <a:off x="9464209" y="682625"/>
            <a:ext cx="1930003" cy="2573337"/>
          </a:xfrm>
        </p:spPr>
      </p:pic>
      <p:pic>
        <p:nvPicPr>
          <p:cNvPr id="31" name="Picture Placeholder 30" descr="A group of people looking at a computer screen&#10;&#10;Descriere generată automat">
            <a:extLst>
              <a:ext uri="{FF2B5EF4-FFF2-40B4-BE49-F238E27FC236}">
                <a16:creationId xmlns="" xmlns:a16="http://schemas.microsoft.com/office/drawing/2014/main" id="{40FD3E34-46CB-4673-9595-256CEFAE28BF}"/>
              </a:ext>
            </a:extLst>
          </p:cNvPr>
          <p:cNvPicPr>
            <a:picLocks noGrp="1" noChangeAspect="1"/>
          </p:cNvPicPr>
          <p:nvPr>
            <p:ph type="pic" sz="quarter" idx="16"/>
          </p:nvPr>
        </p:nvPicPr>
        <p:blipFill rotWithShape="1">
          <a:blip r:embed="rId5"/>
          <a:srcRect/>
          <a:stretch/>
        </p:blipFill>
        <p:spPr>
          <a:xfrm>
            <a:off x="6931733" y="3599121"/>
            <a:ext cx="1930003" cy="2573338"/>
          </a:xfrm>
        </p:spPr>
      </p:pic>
      <p:pic>
        <p:nvPicPr>
          <p:cNvPr id="35" name="Picture Placeholder 34" descr="A person standing in a room with a group of people&#10;&#10;Descriere generată automat">
            <a:extLst>
              <a:ext uri="{FF2B5EF4-FFF2-40B4-BE49-F238E27FC236}">
                <a16:creationId xmlns="" xmlns:a16="http://schemas.microsoft.com/office/drawing/2014/main" id="{E47D289B-06AD-4EA4-AE00-ED762A19E684}"/>
              </a:ext>
            </a:extLst>
          </p:cNvPr>
          <p:cNvPicPr>
            <a:picLocks noGrp="1" noChangeAspect="1"/>
          </p:cNvPicPr>
          <p:nvPr>
            <p:ph type="pic" sz="quarter" idx="15"/>
          </p:nvPr>
        </p:nvPicPr>
        <p:blipFill rotWithShape="1">
          <a:blip r:embed="rId6"/>
          <a:srcRect/>
          <a:stretch/>
        </p:blipFill>
        <p:spPr>
          <a:xfrm>
            <a:off x="9464209" y="3874493"/>
            <a:ext cx="1930003" cy="2008218"/>
          </a:xfrm>
        </p:spPr>
      </p:pic>
      <p:sp>
        <p:nvSpPr>
          <p:cNvPr id="6" name="Slide Number Placeholder 5">
            <a:extLst>
              <a:ext uri="{FF2B5EF4-FFF2-40B4-BE49-F238E27FC236}">
                <a16:creationId xmlns="" xmlns:a16="http://schemas.microsoft.com/office/drawing/2014/main" id="{2295BFEE-FB6E-4ACB-BD9A-74F6EE2B40A4}"/>
              </a:ext>
            </a:extLst>
          </p:cNvPr>
          <p:cNvSpPr>
            <a:spLocks noGrp="1"/>
          </p:cNvSpPr>
          <p:nvPr>
            <p:ph type="sldNum" sz="quarter" idx="12"/>
          </p:nvPr>
        </p:nvSpPr>
        <p:spPr>
          <a:xfrm>
            <a:off x="11116340" y="6356350"/>
            <a:ext cx="871868" cy="365125"/>
          </a:xfrm>
        </p:spPr>
        <p:txBody>
          <a:bodyPr/>
          <a:lstStyle/>
          <a:p>
            <a:fld id="{54B97B59-3B2F-4E46-A216-C2A7D249F47E}" type="slidenum">
              <a:rPr lang="en-US" smtClean="0"/>
              <a:pPr/>
              <a:t>5</a:t>
            </a:fld>
            <a:endParaRPr lang="en-US" dirty="0"/>
          </a:p>
        </p:txBody>
      </p:sp>
    </p:spTree>
    <p:extLst>
      <p:ext uri="{BB962C8B-B14F-4D97-AF65-F5344CB8AC3E}">
        <p14:creationId xmlns:p14="http://schemas.microsoft.com/office/powerpoint/2010/main" val="2828801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 xmlns:a16="http://schemas.microsoft.com/office/drawing/2014/main" id="{FA9B02E6-5D98-4A8D-AE3E-1D9A5779F9D2}"/>
              </a:ext>
            </a:extLst>
          </p:cNvPr>
          <p:cNvSpPr>
            <a:spLocks noGrp="1"/>
          </p:cNvSpPr>
          <p:nvPr>
            <p:ph type="ftr" sz="quarter" idx="11"/>
          </p:nvPr>
        </p:nvSpPr>
        <p:spPr>
          <a:xfrm rot="5400000">
            <a:off x="-1708136" y="3223750"/>
            <a:ext cx="4114800" cy="410501"/>
          </a:xfrm>
        </p:spPr>
        <p:txBody>
          <a:bodyPr/>
          <a:lstStyle/>
          <a:p>
            <a:r>
              <a:rPr lang="en-US" dirty="0"/>
              <a:t>Sample Footer Text</a:t>
            </a:r>
          </a:p>
        </p:txBody>
      </p:sp>
      <p:sp>
        <p:nvSpPr>
          <p:cNvPr id="3" name="Text Placeholder 2">
            <a:extLst>
              <a:ext uri="{FF2B5EF4-FFF2-40B4-BE49-F238E27FC236}">
                <a16:creationId xmlns="" xmlns:a16="http://schemas.microsoft.com/office/drawing/2014/main" id="{A87859F0-75FD-4814-B407-4CD21623F404}"/>
              </a:ext>
            </a:extLst>
          </p:cNvPr>
          <p:cNvSpPr>
            <a:spLocks noGrp="1"/>
          </p:cNvSpPr>
          <p:nvPr>
            <p:ph type="body" sz="quarter" idx="16"/>
          </p:nvPr>
        </p:nvSpPr>
        <p:spPr>
          <a:xfrm>
            <a:off x="1309853" y="1143000"/>
            <a:ext cx="5600700" cy="4740171"/>
          </a:xfrm>
        </p:spPr>
        <p:txBody>
          <a:bodyPr vert="horz" lIns="91440" tIns="45720" rIns="91440" bIns="45720" rtlCol="0" anchor="t">
            <a:normAutofit/>
          </a:bodyPr>
          <a:lstStyle/>
          <a:p>
            <a:pPr algn="just"/>
            <a:r>
              <a:rPr lang="en-US" dirty="0" err="1">
                <a:ea typeface="+mj-lt"/>
                <a:cs typeface="+mj-lt"/>
              </a:rPr>
              <a:t>Clubul</a:t>
            </a:r>
            <a:r>
              <a:rPr lang="en-US" dirty="0">
                <a:ea typeface="+mj-lt"/>
                <a:cs typeface="+mj-lt"/>
              </a:rPr>
              <a:t> de </a:t>
            </a:r>
            <a:r>
              <a:rPr lang="ro-RO" dirty="0" smtClean="0">
                <a:ea typeface="+mj-lt"/>
                <a:cs typeface="+mj-lt"/>
              </a:rPr>
              <a:t>robotică și tehnologie </a:t>
            </a:r>
            <a:r>
              <a:rPr lang="en-US" dirty="0" smtClean="0">
                <a:ea typeface="+mj-lt"/>
                <a:cs typeface="+mj-lt"/>
              </a:rPr>
              <a:t>a </a:t>
            </a:r>
            <a:r>
              <a:rPr lang="en-US" dirty="0" err="1">
                <a:ea typeface="+mj-lt"/>
                <a:cs typeface="+mj-lt"/>
              </a:rPr>
              <a:t>fost</a:t>
            </a:r>
            <a:r>
              <a:rPr lang="en-US" dirty="0">
                <a:ea typeface="+mj-lt"/>
                <a:cs typeface="+mj-lt"/>
              </a:rPr>
              <a:t> </a:t>
            </a:r>
            <a:r>
              <a:rPr lang="en-US" dirty="0" err="1">
                <a:ea typeface="+mj-lt"/>
                <a:cs typeface="+mj-lt"/>
              </a:rPr>
              <a:t>unul</a:t>
            </a:r>
            <a:r>
              <a:rPr lang="en-US" dirty="0">
                <a:ea typeface="+mj-lt"/>
                <a:cs typeface="+mj-lt"/>
              </a:rPr>
              <a:t> </a:t>
            </a:r>
            <a:r>
              <a:rPr lang="en-US" dirty="0" err="1">
                <a:ea typeface="+mj-lt"/>
                <a:cs typeface="+mj-lt"/>
              </a:rPr>
              <a:t>dintre</a:t>
            </a:r>
            <a:r>
              <a:rPr lang="en-US" dirty="0">
                <a:ea typeface="+mj-lt"/>
                <a:cs typeface="+mj-lt"/>
              </a:rPr>
              <a:t> </a:t>
            </a:r>
            <a:r>
              <a:rPr lang="en-US" dirty="0" err="1">
                <a:ea typeface="+mj-lt"/>
                <a:cs typeface="+mj-lt"/>
              </a:rPr>
              <a:t>cele</a:t>
            </a:r>
            <a:r>
              <a:rPr lang="en-US" dirty="0">
                <a:ea typeface="+mj-lt"/>
                <a:cs typeface="+mj-lt"/>
              </a:rPr>
              <a:t> care </a:t>
            </a:r>
            <a:r>
              <a:rPr lang="ro-RO" dirty="0" smtClean="0">
                <a:ea typeface="+mj-lt"/>
                <a:cs typeface="+mj-lt"/>
              </a:rPr>
              <a:t>ne-</a:t>
            </a:r>
            <a:r>
              <a:rPr lang="en-US" dirty="0" smtClean="0">
                <a:ea typeface="+mj-lt"/>
                <a:cs typeface="+mj-lt"/>
              </a:rPr>
              <a:t>au </a:t>
            </a:r>
            <a:r>
              <a:rPr lang="en-US" dirty="0" err="1">
                <a:ea typeface="+mj-lt"/>
                <a:cs typeface="+mj-lt"/>
              </a:rPr>
              <a:t>atras</a:t>
            </a:r>
            <a:r>
              <a:rPr lang="en-US" dirty="0">
                <a:ea typeface="+mj-lt"/>
                <a:cs typeface="+mj-lt"/>
              </a:rPr>
              <a:t> </a:t>
            </a:r>
            <a:r>
              <a:rPr lang="en-US" dirty="0" err="1">
                <a:ea typeface="+mj-lt"/>
                <a:cs typeface="+mj-lt"/>
              </a:rPr>
              <a:t>atenția</a:t>
            </a:r>
            <a:r>
              <a:rPr lang="en-US" dirty="0">
                <a:ea typeface="+mj-lt"/>
                <a:cs typeface="+mj-lt"/>
              </a:rPr>
              <a:t> </a:t>
            </a:r>
            <a:r>
              <a:rPr lang="en-US" dirty="0" err="1">
                <a:ea typeface="+mj-lt"/>
                <a:cs typeface="+mj-lt"/>
              </a:rPr>
              <a:t>cel</a:t>
            </a:r>
            <a:r>
              <a:rPr lang="en-US" dirty="0">
                <a:ea typeface="+mj-lt"/>
                <a:cs typeface="+mj-lt"/>
              </a:rPr>
              <a:t> </a:t>
            </a:r>
            <a:r>
              <a:rPr lang="en-US" dirty="0" err="1">
                <a:ea typeface="+mj-lt"/>
                <a:cs typeface="+mj-lt"/>
              </a:rPr>
              <a:t>mai</a:t>
            </a:r>
            <a:r>
              <a:rPr lang="en-US" dirty="0">
                <a:ea typeface="+mj-lt"/>
                <a:cs typeface="+mj-lt"/>
              </a:rPr>
              <a:t> </a:t>
            </a:r>
            <a:r>
              <a:rPr lang="en-US" dirty="0" err="1">
                <a:ea typeface="+mj-lt"/>
                <a:cs typeface="+mj-lt"/>
              </a:rPr>
              <a:t>mult</a:t>
            </a:r>
            <a:r>
              <a:rPr lang="en-US" dirty="0">
                <a:ea typeface="+mj-lt"/>
                <a:cs typeface="+mj-lt"/>
              </a:rPr>
              <a:t>. La </a:t>
            </a:r>
            <a:r>
              <a:rPr lang="en-US" dirty="0" err="1">
                <a:ea typeface="+mj-lt"/>
                <a:cs typeface="+mj-lt"/>
              </a:rPr>
              <a:t>acest</a:t>
            </a:r>
            <a:r>
              <a:rPr lang="en-US" dirty="0">
                <a:ea typeface="+mj-lt"/>
                <a:cs typeface="+mj-lt"/>
              </a:rPr>
              <a:t> </a:t>
            </a:r>
            <a:r>
              <a:rPr lang="en-US" dirty="0" smtClean="0">
                <a:ea typeface="+mj-lt"/>
                <a:cs typeface="+mj-lt"/>
              </a:rPr>
              <a:t>club </a:t>
            </a:r>
            <a:r>
              <a:rPr lang="en-US" dirty="0" err="1">
                <a:ea typeface="+mj-lt"/>
                <a:cs typeface="+mj-lt"/>
              </a:rPr>
              <a:t>copiii</a:t>
            </a:r>
            <a:r>
              <a:rPr lang="en-US" dirty="0">
                <a:ea typeface="+mj-lt"/>
                <a:cs typeface="+mj-lt"/>
              </a:rPr>
              <a:t> pot </a:t>
            </a:r>
            <a:r>
              <a:rPr lang="en-US" dirty="0" err="1">
                <a:ea typeface="+mj-lt"/>
                <a:cs typeface="+mj-lt"/>
              </a:rPr>
              <a:t>lucra</a:t>
            </a:r>
            <a:r>
              <a:rPr lang="en-US" dirty="0">
                <a:ea typeface="+mj-lt"/>
                <a:cs typeface="+mj-lt"/>
              </a:rPr>
              <a:t> </a:t>
            </a:r>
            <a:r>
              <a:rPr lang="en-US" dirty="0" err="1" smtClean="0">
                <a:ea typeface="+mj-lt"/>
                <a:cs typeface="+mj-lt"/>
              </a:rPr>
              <a:t>construind</a:t>
            </a:r>
            <a:r>
              <a:rPr lang="en-US" dirty="0" smtClean="0">
                <a:ea typeface="+mj-lt"/>
                <a:cs typeface="+mj-lt"/>
              </a:rPr>
              <a:t> </a:t>
            </a:r>
            <a:r>
              <a:rPr lang="en-US" dirty="0">
                <a:ea typeface="+mj-lt"/>
                <a:cs typeface="+mj-lt"/>
              </a:rPr>
              <a:t>tot </a:t>
            </a:r>
            <a:r>
              <a:rPr lang="en-US" dirty="0" err="1">
                <a:ea typeface="+mj-lt"/>
                <a:cs typeface="+mj-lt"/>
              </a:rPr>
              <a:t>felul</a:t>
            </a:r>
            <a:r>
              <a:rPr lang="en-US" dirty="0">
                <a:ea typeface="+mj-lt"/>
                <a:cs typeface="+mj-lt"/>
              </a:rPr>
              <a:t> de </a:t>
            </a:r>
            <a:r>
              <a:rPr lang="en-US" dirty="0" err="1">
                <a:ea typeface="+mj-lt"/>
                <a:cs typeface="+mj-lt"/>
              </a:rPr>
              <a:t>aparate</a:t>
            </a:r>
            <a:r>
              <a:rPr lang="en-US" dirty="0">
                <a:ea typeface="+mj-lt"/>
                <a:cs typeface="+mj-lt"/>
              </a:rPr>
              <a:t> </a:t>
            </a:r>
            <a:r>
              <a:rPr lang="en-US" dirty="0" err="1" smtClean="0">
                <a:ea typeface="+mj-lt"/>
                <a:cs typeface="+mj-lt"/>
              </a:rPr>
              <a:t>mecanice</a:t>
            </a:r>
            <a:r>
              <a:rPr lang="ro-RO" dirty="0" smtClean="0">
                <a:ea typeface="+mj-lt"/>
                <a:cs typeface="+mj-lt"/>
              </a:rPr>
              <a:t> și nu numai,</a:t>
            </a:r>
            <a:r>
              <a:rPr lang="en-US" dirty="0" smtClean="0">
                <a:ea typeface="+mj-lt"/>
                <a:cs typeface="+mj-lt"/>
              </a:rPr>
              <a:t> </a:t>
            </a:r>
            <a:r>
              <a:rPr lang="en-US" dirty="0" err="1" smtClean="0">
                <a:ea typeface="+mj-lt"/>
                <a:cs typeface="+mj-lt"/>
              </a:rPr>
              <a:t>ajutându</a:t>
            </a:r>
            <a:r>
              <a:rPr lang="en-US" dirty="0" smtClean="0">
                <a:ea typeface="+mj-lt"/>
                <a:cs typeface="+mj-lt"/>
              </a:rPr>
              <a:t>-</a:t>
            </a:r>
            <a:r>
              <a:rPr lang="ro-RO" dirty="0" smtClean="0">
                <a:ea typeface="+mj-lt"/>
                <a:cs typeface="+mj-lt"/>
              </a:rPr>
              <a:t>i</a:t>
            </a:r>
            <a:r>
              <a:rPr lang="en-US" dirty="0" smtClean="0">
                <a:ea typeface="+mj-lt"/>
                <a:cs typeface="+mj-lt"/>
              </a:rPr>
              <a:t> </a:t>
            </a:r>
            <a:r>
              <a:rPr lang="en-US" dirty="0" err="1">
                <a:ea typeface="+mj-lt"/>
                <a:cs typeface="+mj-lt"/>
              </a:rPr>
              <a:t>să</a:t>
            </a:r>
            <a:r>
              <a:rPr lang="en-US" dirty="0">
                <a:ea typeface="+mj-lt"/>
                <a:cs typeface="+mj-lt"/>
              </a:rPr>
              <a:t> </a:t>
            </a:r>
            <a:r>
              <a:rPr lang="en-US" dirty="0" err="1">
                <a:ea typeface="+mj-lt"/>
                <a:cs typeface="+mj-lt"/>
              </a:rPr>
              <a:t>devină</a:t>
            </a:r>
            <a:r>
              <a:rPr lang="en-US" dirty="0">
                <a:ea typeface="+mj-lt"/>
                <a:cs typeface="+mj-lt"/>
              </a:rPr>
              <a:t> </a:t>
            </a:r>
            <a:r>
              <a:rPr lang="en-US" dirty="0" err="1">
                <a:ea typeface="+mj-lt"/>
                <a:cs typeface="+mj-lt"/>
              </a:rPr>
              <a:t>mult</a:t>
            </a:r>
            <a:r>
              <a:rPr lang="en-US" dirty="0">
                <a:ea typeface="+mj-lt"/>
                <a:cs typeface="+mj-lt"/>
              </a:rPr>
              <a:t> </a:t>
            </a:r>
            <a:r>
              <a:rPr lang="en-US" dirty="0" err="1">
                <a:ea typeface="+mj-lt"/>
                <a:cs typeface="+mj-lt"/>
              </a:rPr>
              <a:t>mai</a:t>
            </a:r>
            <a:r>
              <a:rPr lang="en-US" dirty="0">
                <a:ea typeface="+mj-lt"/>
                <a:cs typeface="+mj-lt"/>
              </a:rPr>
              <a:t> </a:t>
            </a:r>
            <a:r>
              <a:rPr lang="en-US" dirty="0" err="1" smtClean="0">
                <a:ea typeface="+mj-lt"/>
                <a:cs typeface="+mj-lt"/>
              </a:rPr>
              <a:t>pricepuți</a:t>
            </a:r>
            <a:r>
              <a:rPr lang="en-US" dirty="0" smtClean="0">
                <a:ea typeface="+mj-lt"/>
                <a:cs typeface="+mj-lt"/>
              </a:rPr>
              <a:t>, </a:t>
            </a:r>
            <a:r>
              <a:rPr lang="en-US" dirty="0" err="1">
                <a:ea typeface="+mj-lt"/>
                <a:cs typeface="+mj-lt"/>
              </a:rPr>
              <a:t>astfel</a:t>
            </a:r>
            <a:r>
              <a:rPr lang="en-US" dirty="0">
                <a:ea typeface="+mj-lt"/>
                <a:cs typeface="+mj-lt"/>
              </a:rPr>
              <a:t> </a:t>
            </a:r>
            <a:r>
              <a:rPr lang="en-US" dirty="0" err="1">
                <a:ea typeface="+mj-lt"/>
                <a:cs typeface="+mj-lt"/>
              </a:rPr>
              <a:t>fiindu</a:t>
            </a:r>
            <a:r>
              <a:rPr lang="en-US" dirty="0">
                <a:ea typeface="+mj-lt"/>
                <a:cs typeface="+mj-lt"/>
              </a:rPr>
              <a:t>-le </a:t>
            </a:r>
            <a:r>
              <a:rPr lang="en-US" dirty="0" err="1">
                <a:ea typeface="+mj-lt"/>
                <a:cs typeface="+mj-lt"/>
              </a:rPr>
              <a:t>mai</a:t>
            </a:r>
            <a:r>
              <a:rPr lang="en-US" dirty="0">
                <a:ea typeface="+mj-lt"/>
                <a:cs typeface="+mj-lt"/>
              </a:rPr>
              <a:t> </a:t>
            </a:r>
            <a:r>
              <a:rPr lang="en-US" dirty="0" err="1">
                <a:ea typeface="+mj-lt"/>
                <a:cs typeface="+mj-lt"/>
              </a:rPr>
              <a:t>ușor</a:t>
            </a:r>
            <a:r>
              <a:rPr lang="en-US" dirty="0">
                <a:ea typeface="+mj-lt"/>
                <a:cs typeface="+mj-lt"/>
              </a:rPr>
              <a:t> </a:t>
            </a:r>
            <a:r>
              <a:rPr lang="en-US" dirty="0" err="1">
                <a:ea typeface="+mj-lt"/>
                <a:cs typeface="+mj-lt"/>
              </a:rPr>
              <a:t>dacă</a:t>
            </a:r>
            <a:r>
              <a:rPr lang="en-US" dirty="0">
                <a:ea typeface="+mj-lt"/>
                <a:cs typeface="+mj-lt"/>
              </a:rPr>
              <a:t> </a:t>
            </a:r>
            <a:r>
              <a:rPr lang="en-US" dirty="0" err="1">
                <a:ea typeface="+mj-lt"/>
                <a:cs typeface="+mj-lt"/>
              </a:rPr>
              <a:t>vor</a:t>
            </a:r>
            <a:r>
              <a:rPr lang="en-US" dirty="0">
                <a:ea typeface="+mj-lt"/>
                <a:cs typeface="+mj-lt"/>
              </a:rPr>
              <a:t> </a:t>
            </a:r>
            <a:r>
              <a:rPr lang="ro-RO" dirty="0" smtClean="0">
                <a:ea typeface="+mj-lt"/>
                <a:cs typeface="+mj-lt"/>
              </a:rPr>
              <a:t>alege să </a:t>
            </a:r>
            <a:r>
              <a:rPr lang="en-US" dirty="0" err="1" smtClean="0">
                <a:ea typeface="+mj-lt"/>
                <a:cs typeface="+mj-lt"/>
              </a:rPr>
              <a:t>lucr</a:t>
            </a:r>
            <a:r>
              <a:rPr lang="ro-RO" dirty="0" smtClean="0">
                <a:ea typeface="+mj-lt"/>
                <a:cs typeface="+mj-lt"/>
              </a:rPr>
              <a:t>eze</a:t>
            </a:r>
            <a:r>
              <a:rPr lang="en-US" dirty="0" smtClean="0">
                <a:ea typeface="+mj-lt"/>
                <a:cs typeface="+mj-lt"/>
              </a:rPr>
              <a:t> </a:t>
            </a:r>
            <a:r>
              <a:rPr lang="en-US" dirty="0" err="1">
                <a:ea typeface="+mj-lt"/>
                <a:cs typeface="+mj-lt"/>
              </a:rPr>
              <a:t>într</a:t>
            </a:r>
            <a:r>
              <a:rPr lang="en-US" dirty="0">
                <a:ea typeface="+mj-lt"/>
                <a:cs typeface="+mj-lt"/>
              </a:rPr>
              <a:t>-un </a:t>
            </a:r>
            <a:r>
              <a:rPr lang="en-US" dirty="0" err="1">
                <a:ea typeface="+mj-lt"/>
                <a:cs typeface="+mj-lt"/>
              </a:rPr>
              <a:t>astfel</a:t>
            </a:r>
            <a:r>
              <a:rPr lang="en-US" dirty="0">
                <a:ea typeface="+mj-lt"/>
                <a:cs typeface="+mj-lt"/>
              </a:rPr>
              <a:t> de </a:t>
            </a:r>
            <a:r>
              <a:rPr lang="en-US" dirty="0" err="1">
                <a:ea typeface="+mj-lt"/>
                <a:cs typeface="+mj-lt"/>
              </a:rPr>
              <a:t>domeniu</a:t>
            </a:r>
            <a:r>
              <a:rPr lang="en-US" dirty="0">
                <a:ea typeface="+mj-lt"/>
                <a:cs typeface="+mj-lt"/>
              </a:rPr>
              <a:t> </a:t>
            </a:r>
            <a:r>
              <a:rPr lang="en-US" dirty="0" err="1">
                <a:ea typeface="+mj-lt"/>
                <a:cs typeface="+mj-lt"/>
              </a:rPr>
              <a:t>după</a:t>
            </a:r>
            <a:r>
              <a:rPr lang="en-US" dirty="0">
                <a:ea typeface="+mj-lt"/>
                <a:cs typeface="+mj-lt"/>
              </a:rPr>
              <a:t> </a:t>
            </a:r>
            <a:r>
              <a:rPr lang="en-US" dirty="0" err="1">
                <a:ea typeface="+mj-lt"/>
                <a:cs typeface="+mj-lt"/>
              </a:rPr>
              <a:t>terminarea</a:t>
            </a:r>
            <a:r>
              <a:rPr lang="en-US" dirty="0">
                <a:ea typeface="+mj-lt"/>
                <a:cs typeface="+mj-lt"/>
              </a:rPr>
              <a:t> </a:t>
            </a:r>
            <a:r>
              <a:rPr lang="en-US" dirty="0" err="1">
                <a:ea typeface="+mj-lt"/>
                <a:cs typeface="+mj-lt"/>
              </a:rPr>
              <a:t>studiilor</a:t>
            </a:r>
            <a:r>
              <a:rPr lang="en-US" dirty="0">
                <a:ea typeface="+mj-lt"/>
                <a:cs typeface="+mj-lt"/>
              </a:rPr>
              <a:t>. </a:t>
            </a:r>
            <a:r>
              <a:rPr lang="en-US" dirty="0" err="1">
                <a:ea typeface="+mj-lt"/>
                <a:cs typeface="+mj-lt"/>
              </a:rPr>
              <a:t>Laboratorul</a:t>
            </a:r>
            <a:r>
              <a:rPr lang="en-US" dirty="0">
                <a:ea typeface="+mj-lt"/>
                <a:cs typeface="+mj-lt"/>
              </a:rPr>
              <a:t> de </a:t>
            </a:r>
            <a:r>
              <a:rPr lang="en-US" dirty="0" err="1" smtClean="0">
                <a:ea typeface="+mj-lt"/>
                <a:cs typeface="+mj-lt"/>
              </a:rPr>
              <a:t>biologie</a:t>
            </a:r>
            <a:r>
              <a:rPr lang="en-US" dirty="0" smtClean="0">
                <a:ea typeface="+mj-lt"/>
                <a:cs typeface="+mj-lt"/>
              </a:rPr>
              <a:t> </a:t>
            </a:r>
            <a:r>
              <a:rPr lang="en-US" dirty="0">
                <a:ea typeface="+mj-lt"/>
                <a:cs typeface="+mj-lt"/>
              </a:rPr>
              <a:t>a </a:t>
            </a:r>
            <a:r>
              <a:rPr lang="en-US" dirty="0" err="1">
                <a:ea typeface="+mj-lt"/>
                <a:cs typeface="+mj-lt"/>
              </a:rPr>
              <a:t>fost</a:t>
            </a:r>
            <a:r>
              <a:rPr lang="en-US" dirty="0">
                <a:ea typeface="+mj-lt"/>
                <a:cs typeface="+mj-lt"/>
              </a:rPr>
              <a:t> </a:t>
            </a:r>
            <a:r>
              <a:rPr lang="en-US" dirty="0" err="1">
                <a:ea typeface="+mj-lt"/>
                <a:cs typeface="+mj-lt"/>
              </a:rPr>
              <a:t>foarte</a:t>
            </a:r>
            <a:r>
              <a:rPr lang="en-US" dirty="0">
                <a:ea typeface="+mj-lt"/>
                <a:cs typeface="+mj-lt"/>
              </a:rPr>
              <a:t> </a:t>
            </a:r>
            <a:r>
              <a:rPr lang="en-US" dirty="0" err="1">
                <a:ea typeface="+mj-lt"/>
                <a:cs typeface="+mj-lt"/>
              </a:rPr>
              <a:t>apreciat</a:t>
            </a:r>
            <a:r>
              <a:rPr lang="en-US" dirty="0">
                <a:ea typeface="+mj-lt"/>
                <a:cs typeface="+mj-lt"/>
              </a:rPr>
              <a:t> de </a:t>
            </a:r>
            <a:r>
              <a:rPr lang="ro-RO" dirty="0" smtClean="0">
                <a:ea typeface="+mj-lt"/>
                <a:cs typeface="+mj-lt"/>
              </a:rPr>
              <a:t>noi, mulajele</a:t>
            </a:r>
            <a:r>
              <a:rPr lang="en-US" dirty="0" smtClean="0">
                <a:ea typeface="+mj-lt"/>
                <a:cs typeface="+mj-lt"/>
              </a:rPr>
              <a:t> </a:t>
            </a:r>
            <a:r>
              <a:rPr lang="en-US" dirty="0" err="1">
                <a:ea typeface="+mj-lt"/>
                <a:cs typeface="+mj-lt"/>
              </a:rPr>
              <a:t>aveau</a:t>
            </a:r>
            <a:r>
              <a:rPr lang="en-US" dirty="0">
                <a:ea typeface="+mj-lt"/>
                <a:cs typeface="+mj-lt"/>
              </a:rPr>
              <a:t> un aspect real, </a:t>
            </a:r>
            <a:r>
              <a:rPr lang="en-US" dirty="0" err="1">
                <a:ea typeface="+mj-lt"/>
                <a:cs typeface="+mj-lt"/>
              </a:rPr>
              <a:t>ajutând</a:t>
            </a:r>
            <a:r>
              <a:rPr lang="en-US" dirty="0">
                <a:ea typeface="+mj-lt"/>
                <a:cs typeface="+mj-lt"/>
              </a:rPr>
              <a:t> </a:t>
            </a:r>
            <a:r>
              <a:rPr lang="ro-RO" dirty="0" smtClean="0">
                <a:ea typeface="+mj-lt"/>
                <a:cs typeface="+mj-lt"/>
              </a:rPr>
              <a:t>elevii</a:t>
            </a:r>
            <a:r>
              <a:rPr lang="en-US" dirty="0" smtClean="0">
                <a:ea typeface="+mj-lt"/>
                <a:cs typeface="+mj-lt"/>
              </a:rPr>
              <a:t> </a:t>
            </a:r>
            <a:r>
              <a:rPr lang="en-US" dirty="0">
                <a:ea typeface="+mj-lt"/>
                <a:cs typeface="+mj-lt"/>
              </a:rPr>
              <a:t>care </a:t>
            </a:r>
            <a:r>
              <a:rPr lang="en-US" dirty="0" err="1">
                <a:ea typeface="+mj-lt"/>
                <a:cs typeface="+mj-lt"/>
              </a:rPr>
              <a:t>vor</a:t>
            </a:r>
            <a:r>
              <a:rPr lang="en-US" dirty="0">
                <a:ea typeface="+mj-lt"/>
                <a:cs typeface="+mj-lt"/>
              </a:rPr>
              <a:t> </a:t>
            </a:r>
            <a:r>
              <a:rPr lang="ro-RO" dirty="0" smtClean="0">
                <a:ea typeface="+mj-lt"/>
                <a:cs typeface="+mj-lt"/>
              </a:rPr>
              <a:t>opta pentru </a:t>
            </a:r>
            <a:r>
              <a:rPr lang="en-US" dirty="0" err="1" smtClean="0">
                <a:ea typeface="+mj-lt"/>
                <a:cs typeface="+mj-lt"/>
              </a:rPr>
              <a:t>medicin</a:t>
            </a:r>
            <a:r>
              <a:rPr lang="ro-RO" dirty="0" smtClean="0">
                <a:ea typeface="+mj-lt"/>
                <a:cs typeface="+mj-lt"/>
              </a:rPr>
              <a:t>ă să înțeleagă mai bine corpul uman</a:t>
            </a:r>
            <a:r>
              <a:rPr lang="en-US" dirty="0" smtClean="0">
                <a:ea typeface="+mj-lt"/>
                <a:cs typeface="+mj-lt"/>
              </a:rPr>
              <a:t>. </a:t>
            </a:r>
            <a:r>
              <a:rPr lang="en-US" dirty="0" err="1">
                <a:ea typeface="+mj-lt"/>
                <a:cs typeface="+mj-lt"/>
              </a:rPr>
              <a:t>Școala</a:t>
            </a:r>
            <a:r>
              <a:rPr lang="en-US" dirty="0">
                <a:ea typeface="+mj-lt"/>
                <a:cs typeface="+mj-lt"/>
              </a:rPr>
              <a:t> era </a:t>
            </a:r>
            <a:r>
              <a:rPr lang="en-US" dirty="0" err="1">
                <a:ea typeface="+mj-lt"/>
                <a:cs typeface="+mj-lt"/>
              </a:rPr>
              <a:t>una</a:t>
            </a:r>
            <a:r>
              <a:rPr lang="en-US" dirty="0">
                <a:ea typeface="+mj-lt"/>
                <a:cs typeface="+mj-lt"/>
              </a:rPr>
              <a:t> </a:t>
            </a:r>
            <a:r>
              <a:rPr lang="en-US" dirty="0" err="1">
                <a:ea typeface="+mj-lt"/>
                <a:cs typeface="+mj-lt"/>
              </a:rPr>
              <a:t>modernizată</a:t>
            </a:r>
            <a:r>
              <a:rPr lang="en-US" dirty="0">
                <a:ea typeface="+mj-lt"/>
                <a:cs typeface="+mj-lt"/>
              </a:rPr>
              <a:t>, </a:t>
            </a:r>
            <a:r>
              <a:rPr lang="en-US" dirty="0" err="1">
                <a:ea typeface="+mj-lt"/>
                <a:cs typeface="+mj-lt"/>
              </a:rPr>
              <a:t>clădirea</a:t>
            </a:r>
            <a:r>
              <a:rPr lang="en-US" dirty="0">
                <a:ea typeface="+mj-lt"/>
                <a:cs typeface="+mj-lt"/>
              </a:rPr>
              <a:t> </a:t>
            </a:r>
            <a:r>
              <a:rPr lang="en-US" dirty="0" err="1">
                <a:ea typeface="+mj-lt"/>
                <a:cs typeface="+mj-lt"/>
              </a:rPr>
              <a:t>fiind</a:t>
            </a:r>
            <a:r>
              <a:rPr lang="en-US" dirty="0">
                <a:ea typeface="+mj-lt"/>
                <a:cs typeface="+mj-lt"/>
              </a:rPr>
              <a:t> </a:t>
            </a:r>
            <a:r>
              <a:rPr lang="en-US" dirty="0" err="1">
                <a:ea typeface="+mj-lt"/>
                <a:cs typeface="+mj-lt"/>
              </a:rPr>
              <a:t>una</a:t>
            </a:r>
            <a:r>
              <a:rPr lang="en-US" dirty="0">
                <a:ea typeface="+mj-lt"/>
                <a:cs typeface="+mj-lt"/>
              </a:rPr>
              <a:t> </a:t>
            </a:r>
            <a:r>
              <a:rPr lang="en-US" dirty="0" err="1">
                <a:ea typeface="+mj-lt"/>
                <a:cs typeface="+mj-lt"/>
              </a:rPr>
              <a:t>foarte</a:t>
            </a:r>
            <a:r>
              <a:rPr lang="en-US" dirty="0">
                <a:ea typeface="+mj-lt"/>
                <a:cs typeface="+mj-lt"/>
              </a:rPr>
              <a:t> </a:t>
            </a:r>
            <a:r>
              <a:rPr lang="en-US" dirty="0" err="1">
                <a:ea typeface="+mj-lt"/>
                <a:cs typeface="+mj-lt"/>
              </a:rPr>
              <a:t>extinsă</a:t>
            </a:r>
            <a:r>
              <a:rPr lang="en-US" dirty="0">
                <a:ea typeface="+mj-lt"/>
                <a:cs typeface="+mj-lt"/>
              </a:rPr>
              <a:t> </a:t>
            </a:r>
            <a:r>
              <a:rPr lang="en-US" dirty="0" err="1">
                <a:ea typeface="+mj-lt"/>
                <a:cs typeface="+mj-lt"/>
              </a:rPr>
              <a:t>urmând</a:t>
            </a:r>
            <a:r>
              <a:rPr lang="en-US" dirty="0">
                <a:ea typeface="+mj-lt"/>
                <a:cs typeface="+mj-lt"/>
              </a:rPr>
              <a:t> </a:t>
            </a:r>
            <a:r>
              <a:rPr lang="en-US" dirty="0" err="1">
                <a:ea typeface="+mj-lt"/>
                <a:cs typeface="+mj-lt"/>
              </a:rPr>
              <a:t>și</a:t>
            </a:r>
            <a:r>
              <a:rPr lang="en-US" dirty="0">
                <a:ea typeface="+mj-lt"/>
                <a:cs typeface="+mj-lt"/>
              </a:rPr>
              <a:t> </a:t>
            </a:r>
            <a:r>
              <a:rPr lang="en-US" dirty="0" err="1">
                <a:ea typeface="+mj-lt"/>
                <a:cs typeface="+mj-lt"/>
              </a:rPr>
              <a:t>noi</a:t>
            </a:r>
            <a:r>
              <a:rPr lang="en-US" dirty="0">
                <a:ea typeface="+mj-lt"/>
                <a:cs typeface="+mj-lt"/>
              </a:rPr>
              <a:t> </a:t>
            </a:r>
            <a:r>
              <a:rPr lang="en-US" dirty="0" err="1">
                <a:ea typeface="+mj-lt"/>
                <a:cs typeface="+mj-lt"/>
              </a:rPr>
              <a:t>construcții</a:t>
            </a:r>
            <a:r>
              <a:rPr lang="en-US" dirty="0">
                <a:ea typeface="+mj-lt"/>
                <a:cs typeface="+mj-lt"/>
              </a:rPr>
              <a:t>. </a:t>
            </a:r>
            <a:r>
              <a:rPr lang="en-US" dirty="0" err="1">
                <a:ea typeface="+mj-lt"/>
                <a:cs typeface="+mj-lt"/>
              </a:rPr>
              <a:t>Școala</a:t>
            </a:r>
            <a:r>
              <a:rPr lang="en-US" dirty="0">
                <a:ea typeface="+mj-lt"/>
                <a:cs typeface="+mj-lt"/>
              </a:rPr>
              <a:t> </a:t>
            </a:r>
            <a:r>
              <a:rPr lang="en-US" dirty="0" err="1">
                <a:ea typeface="+mj-lt"/>
                <a:cs typeface="+mj-lt"/>
              </a:rPr>
              <a:t>dorește</a:t>
            </a:r>
            <a:r>
              <a:rPr lang="en-US" dirty="0">
                <a:ea typeface="+mj-lt"/>
                <a:cs typeface="+mj-lt"/>
              </a:rPr>
              <a:t> </a:t>
            </a:r>
            <a:r>
              <a:rPr lang="en-US" dirty="0" err="1">
                <a:ea typeface="+mj-lt"/>
                <a:cs typeface="+mj-lt"/>
              </a:rPr>
              <a:t>să</a:t>
            </a:r>
            <a:r>
              <a:rPr lang="en-US" dirty="0">
                <a:ea typeface="+mj-lt"/>
                <a:cs typeface="+mj-lt"/>
              </a:rPr>
              <a:t> </a:t>
            </a:r>
            <a:r>
              <a:rPr lang="en-US" dirty="0" err="1">
                <a:ea typeface="+mj-lt"/>
                <a:cs typeface="+mj-lt"/>
              </a:rPr>
              <a:t>ofere</a:t>
            </a:r>
            <a:r>
              <a:rPr lang="en-US" dirty="0">
                <a:ea typeface="+mj-lt"/>
                <a:cs typeface="+mj-lt"/>
              </a:rPr>
              <a:t> un </a:t>
            </a:r>
            <a:r>
              <a:rPr lang="en-US" dirty="0" err="1">
                <a:ea typeface="+mj-lt"/>
                <a:cs typeface="+mj-lt"/>
              </a:rPr>
              <a:t>viitor</a:t>
            </a:r>
            <a:r>
              <a:rPr lang="en-US" dirty="0">
                <a:ea typeface="+mj-lt"/>
                <a:cs typeface="+mj-lt"/>
              </a:rPr>
              <a:t> </a:t>
            </a:r>
            <a:r>
              <a:rPr lang="ro-RO" dirty="0" smtClean="0">
                <a:ea typeface="+mj-lt"/>
                <a:cs typeface="+mj-lt"/>
              </a:rPr>
              <a:t>cât mai </a:t>
            </a:r>
            <a:r>
              <a:rPr lang="en-US" dirty="0" smtClean="0">
                <a:ea typeface="+mj-lt"/>
                <a:cs typeface="+mj-lt"/>
              </a:rPr>
              <a:t>bun </a:t>
            </a:r>
            <a:r>
              <a:rPr lang="ro-RO" dirty="0" smtClean="0">
                <a:ea typeface="+mj-lt"/>
                <a:cs typeface="+mj-lt"/>
              </a:rPr>
              <a:t>elevilor,</a:t>
            </a:r>
            <a:r>
              <a:rPr lang="en-US" dirty="0" smtClean="0">
                <a:ea typeface="+mj-lt"/>
                <a:cs typeface="+mj-lt"/>
              </a:rPr>
              <a:t> </a:t>
            </a:r>
            <a:r>
              <a:rPr lang="en-US" dirty="0" err="1">
                <a:ea typeface="+mj-lt"/>
                <a:cs typeface="+mj-lt"/>
              </a:rPr>
              <a:t>făcând</a:t>
            </a:r>
            <a:r>
              <a:rPr lang="en-US" dirty="0">
                <a:ea typeface="+mj-lt"/>
                <a:cs typeface="+mj-lt"/>
              </a:rPr>
              <a:t> </a:t>
            </a:r>
            <a:r>
              <a:rPr lang="ro-RO" dirty="0" smtClean="0">
                <a:ea typeface="+mj-lt"/>
                <a:cs typeface="+mj-lt"/>
              </a:rPr>
              <a:t>tot ce consideră</a:t>
            </a:r>
            <a:r>
              <a:rPr lang="en-US" dirty="0" smtClean="0">
                <a:ea typeface="+mj-lt"/>
                <a:cs typeface="+mj-lt"/>
              </a:rPr>
              <a:t> </a:t>
            </a:r>
            <a:r>
              <a:rPr lang="en-US" dirty="0" err="1" smtClean="0">
                <a:ea typeface="+mj-lt"/>
                <a:cs typeface="+mj-lt"/>
              </a:rPr>
              <a:t>necesar</a:t>
            </a:r>
            <a:r>
              <a:rPr lang="en-US" dirty="0" smtClean="0">
                <a:ea typeface="+mj-lt"/>
                <a:cs typeface="+mj-lt"/>
              </a:rPr>
              <a:t> </a:t>
            </a:r>
            <a:r>
              <a:rPr lang="en-US" dirty="0" err="1">
                <a:ea typeface="+mj-lt"/>
                <a:cs typeface="+mj-lt"/>
              </a:rPr>
              <a:t>pentru</a:t>
            </a:r>
            <a:r>
              <a:rPr lang="en-US" dirty="0">
                <a:ea typeface="+mj-lt"/>
                <a:cs typeface="+mj-lt"/>
              </a:rPr>
              <a:t> </a:t>
            </a:r>
            <a:r>
              <a:rPr lang="en-US" dirty="0" err="1" smtClean="0">
                <a:ea typeface="+mj-lt"/>
                <a:cs typeface="+mj-lt"/>
              </a:rPr>
              <a:t>aceștia</a:t>
            </a:r>
            <a:r>
              <a:rPr lang="ro-RO" dirty="0" smtClean="0">
                <a:ea typeface="+mj-lt"/>
                <a:cs typeface="+mj-lt"/>
              </a:rPr>
              <a:t>,</a:t>
            </a:r>
            <a:r>
              <a:rPr lang="en-US" dirty="0" smtClean="0">
                <a:ea typeface="+mj-lt"/>
                <a:cs typeface="+mj-lt"/>
              </a:rPr>
              <a:t> </a:t>
            </a:r>
            <a:r>
              <a:rPr lang="en-US" dirty="0" err="1" smtClean="0">
                <a:ea typeface="+mj-lt"/>
                <a:cs typeface="+mj-lt"/>
              </a:rPr>
              <a:t>ajutându</a:t>
            </a:r>
            <a:r>
              <a:rPr lang="en-US" dirty="0" smtClean="0">
                <a:ea typeface="+mj-lt"/>
                <a:cs typeface="+mj-lt"/>
              </a:rPr>
              <a:t>-</a:t>
            </a:r>
            <a:r>
              <a:rPr lang="ro-RO" dirty="0" smtClean="0">
                <a:ea typeface="+mj-lt"/>
                <a:cs typeface="+mj-lt"/>
              </a:rPr>
              <a:t>i</a:t>
            </a:r>
            <a:r>
              <a:rPr lang="en-US" dirty="0" smtClean="0">
                <a:ea typeface="+mj-lt"/>
                <a:cs typeface="+mj-lt"/>
              </a:rPr>
              <a:t> </a:t>
            </a:r>
            <a:r>
              <a:rPr lang="ro-RO" dirty="0" smtClean="0">
                <a:ea typeface="+mj-lt"/>
                <a:cs typeface="+mj-lt"/>
              </a:rPr>
              <a:t>să-și atingă potențialul maxim.</a:t>
            </a:r>
            <a:endParaRPr lang="en-US" dirty="0">
              <a:ea typeface="+mj-lt"/>
              <a:cs typeface="+mj-lt"/>
            </a:endParaRPr>
          </a:p>
        </p:txBody>
      </p:sp>
      <p:pic>
        <p:nvPicPr>
          <p:cNvPr id="17" name="Picture Placeholder 16" descr="A group of people in a room&#10;&#10;Descriere generată automat">
            <a:extLst>
              <a:ext uri="{FF2B5EF4-FFF2-40B4-BE49-F238E27FC236}">
                <a16:creationId xmlns="" xmlns:a16="http://schemas.microsoft.com/office/drawing/2014/main" id="{019E3AA5-B57F-4F2A-B0E0-7FC443F765CA}"/>
              </a:ext>
            </a:extLst>
          </p:cNvPr>
          <p:cNvPicPr>
            <a:picLocks noGrp="1" noChangeAspect="1"/>
          </p:cNvPicPr>
          <p:nvPr>
            <p:ph type="pic" sz="quarter" idx="13"/>
          </p:nvPr>
        </p:nvPicPr>
        <p:blipFill rotWithShape="1">
          <a:blip r:embed="rId3"/>
          <a:srcRect/>
          <a:stretch/>
        </p:blipFill>
        <p:spPr>
          <a:xfrm>
            <a:off x="8839200" y="885825"/>
            <a:ext cx="2667000" cy="2000250"/>
          </a:xfrm>
        </p:spPr>
      </p:pic>
      <p:pic>
        <p:nvPicPr>
          <p:cNvPr id="19" name="Picture Placeholder 18" descr="A room with green and yellow tables and chairs&#10;&#10;Descriere generată automat">
            <a:extLst>
              <a:ext uri="{FF2B5EF4-FFF2-40B4-BE49-F238E27FC236}">
                <a16:creationId xmlns="" xmlns:a16="http://schemas.microsoft.com/office/drawing/2014/main" id="{376137FC-0746-4C0E-887F-96182B70EB4C}"/>
              </a:ext>
            </a:extLst>
          </p:cNvPr>
          <p:cNvPicPr>
            <a:picLocks noGrp="1" noChangeAspect="1"/>
          </p:cNvPicPr>
          <p:nvPr>
            <p:ph type="pic" sz="quarter" idx="14"/>
          </p:nvPr>
        </p:nvPicPr>
        <p:blipFill rotWithShape="1">
          <a:blip r:embed="rId4"/>
          <a:srcRect/>
          <a:stretch/>
        </p:blipFill>
        <p:spPr>
          <a:xfrm>
            <a:off x="8839200" y="3949292"/>
            <a:ext cx="2667000" cy="2000250"/>
          </a:xfrm>
        </p:spPr>
      </p:pic>
      <p:sp>
        <p:nvSpPr>
          <p:cNvPr id="13" name="Slide Number Placeholder 12">
            <a:extLst>
              <a:ext uri="{FF2B5EF4-FFF2-40B4-BE49-F238E27FC236}">
                <a16:creationId xmlns="" xmlns:a16="http://schemas.microsoft.com/office/drawing/2014/main" id="{387970EA-4EC5-4783-B609-7C461D13A9D8}"/>
              </a:ext>
            </a:extLst>
          </p:cNvPr>
          <p:cNvSpPr>
            <a:spLocks noGrp="1"/>
          </p:cNvSpPr>
          <p:nvPr>
            <p:ph type="sldNum" sz="quarter" idx="12"/>
          </p:nvPr>
        </p:nvSpPr>
        <p:spPr>
          <a:xfrm>
            <a:off x="11116340" y="6356350"/>
            <a:ext cx="871868" cy="365125"/>
          </a:xfrm>
        </p:spPr>
        <p:txBody>
          <a:bodyPr/>
          <a:lstStyle/>
          <a:p>
            <a:fld id="{6613E9FD-500B-4FA6-89C3-3A998652D3A8}" type="slidenum">
              <a:rPr lang="en-US" smtClean="0"/>
              <a:pPr/>
              <a:t>6</a:t>
            </a:fld>
            <a:endParaRPr lang="en-US" dirty="0"/>
          </a:p>
        </p:txBody>
      </p:sp>
    </p:spTree>
    <p:extLst>
      <p:ext uri="{BB962C8B-B14F-4D97-AF65-F5344CB8AC3E}">
        <p14:creationId xmlns:p14="http://schemas.microsoft.com/office/powerpoint/2010/main" val="1962096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4DA0D2-B41F-3E3F-D4D1-519030D83D02}"/>
              </a:ext>
            </a:extLst>
          </p:cNvPr>
          <p:cNvSpPr>
            <a:spLocks noGrp="1"/>
          </p:cNvSpPr>
          <p:nvPr>
            <p:ph type="title"/>
          </p:nvPr>
        </p:nvSpPr>
        <p:spPr>
          <a:xfrm>
            <a:off x="7570576" y="647700"/>
            <a:ext cx="3983037" cy="4546839"/>
          </a:xfrm>
        </p:spPr>
        <p:txBody>
          <a:bodyPr/>
          <a:lstStyle/>
          <a:p>
            <a:pPr algn="just">
              <a:lnSpc>
                <a:spcPct val="150000"/>
              </a:lnSpc>
              <a:spcBef>
                <a:spcPts val="0"/>
              </a:spcBef>
              <a:spcAft>
                <a:spcPts val="0"/>
              </a:spcAft>
            </a:pPr>
            <a:r>
              <a:rPr lang="ro-RO" sz="1400" dirty="0" smtClean="0">
                <a:ea typeface="+mj-lt"/>
                <a:cs typeface="+mj-lt"/>
              </a:rPr>
              <a:t>Am participat atât la ore de curs (</a:t>
            </a:r>
            <a:r>
              <a:rPr lang="vi-VN" sz="1400" dirty="0" smtClean="0">
                <a:ea typeface="+mj-lt"/>
                <a:cs typeface="+mj-lt"/>
              </a:rPr>
              <a:t>engleză</a:t>
            </a:r>
            <a:r>
              <a:rPr lang="vi-VN" sz="1400" dirty="0">
                <a:ea typeface="+mj-lt"/>
                <a:cs typeface="+mj-lt"/>
              </a:rPr>
              <a:t>, biologie, </a:t>
            </a:r>
            <a:r>
              <a:rPr lang="vi-VN" sz="1400" dirty="0" smtClean="0">
                <a:ea typeface="+mj-lt"/>
                <a:cs typeface="+mj-lt"/>
              </a:rPr>
              <a:t>matematică</a:t>
            </a:r>
            <a:r>
              <a:rPr lang="ro-RO" sz="1400" dirty="0" smtClean="0">
                <a:ea typeface="+mj-lt"/>
                <a:cs typeface="+mj-lt"/>
              </a:rPr>
              <a:t>)</a:t>
            </a:r>
            <a:r>
              <a:rPr lang="en-US" sz="1600" dirty="0" smtClean="0">
                <a:ea typeface="+mj-lt"/>
                <a:cs typeface="+mj-lt"/>
              </a:rPr>
              <a:t>, </a:t>
            </a:r>
            <a:r>
              <a:rPr lang="en-US" sz="1600" dirty="0" err="1">
                <a:ea typeface="+mj-lt"/>
                <a:cs typeface="+mj-lt"/>
              </a:rPr>
              <a:t>dar</a:t>
            </a:r>
            <a:r>
              <a:rPr lang="en-US" sz="1600" dirty="0">
                <a:ea typeface="+mj-lt"/>
                <a:cs typeface="+mj-lt"/>
              </a:rPr>
              <a:t> </a:t>
            </a:r>
            <a:r>
              <a:rPr lang="ro-RO" sz="1600" dirty="0" smtClean="0">
                <a:ea typeface="+mj-lt"/>
                <a:cs typeface="+mj-lt"/>
              </a:rPr>
              <a:t>și la activitățile extracurriculare și de timp liber, prin care am reușit și să ne </a:t>
            </a:r>
            <a:r>
              <a:rPr lang="en-US" sz="1600" dirty="0" err="1" smtClean="0">
                <a:ea typeface="+mj-lt"/>
                <a:cs typeface="+mj-lt"/>
              </a:rPr>
              <a:t>construim</a:t>
            </a:r>
            <a:r>
              <a:rPr lang="en-US" sz="1600" dirty="0" smtClean="0">
                <a:ea typeface="+mj-lt"/>
                <a:cs typeface="+mj-lt"/>
              </a:rPr>
              <a:t> </a:t>
            </a:r>
            <a:r>
              <a:rPr lang="en-US" sz="1600" dirty="0" err="1" smtClean="0">
                <a:ea typeface="+mj-lt"/>
                <a:cs typeface="+mj-lt"/>
              </a:rPr>
              <a:t>relații</a:t>
            </a:r>
            <a:r>
              <a:rPr lang="en-US" sz="1600" dirty="0" smtClean="0">
                <a:ea typeface="+mj-lt"/>
                <a:cs typeface="+mj-lt"/>
              </a:rPr>
              <a:t> </a:t>
            </a:r>
            <a:r>
              <a:rPr lang="en-US" sz="1600" dirty="0">
                <a:ea typeface="+mj-lt"/>
                <a:cs typeface="+mj-lt"/>
              </a:rPr>
              <a:t>de </a:t>
            </a:r>
            <a:r>
              <a:rPr lang="en-US" sz="1600" dirty="0" err="1" smtClean="0">
                <a:ea typeface="+mj-lt"/>
                <a:cs typeface="+mj-lt"/>
              </a:rPr>
              <a:t>prietenie</a:t>
            </a:r>
            <a:r>
              <a:rPr lang="ro-RO" sz="1600" dirty="0">
                <a:ea typeface="+mj-lt"/>
                <a:cs typeface="+mj-lt"/>
              </a:rPr>
              <a:t>.</a:t>
            </a:r>
            <a:r>
              <a:rPr lang="en-US" sz="1600" dirty="0" smtClean="0">
                <a:ea typeface="+mj-lt"/>
                <a:cs typeface="+mj-lt"/>
              </a:rPr>
              <a:t>∙</a:t>
            </a:r>
            <a:endParaRPr lang="en-US" sz="1600" dirty="0"/>
          </a:p>
        </p:txBody>
      </p:sp>
      <p:sp>
        <p:nvSpPr>
          <p:cNvPr id="3" name="Footer Placeholder 2">
            <a:extLst>
              <a:ext uri="{FF2B5EF4-FFF2-40B4-BE49-F238E27FC236}">
                <a16:creationId xmlns="" xmlns:a16="http://schemas.microsoft.com/office/drawing/2014/main" id="{94649E20-E796-45E5-979C-A008B37327C2}"/>
              </a:ext>
            </a:extLst>
          </p:cNvPr>
          <p:cNvSpPr>
            <a:spLocks noGrp="1"/>
          </p:cNvSpPr>
          <p:nvPr>
            <p:ph type="ftr" sz="quarter" idx="11"/>
          </p:nvPr>
        </p:nvSpPr>
        <p:spPr/>
        <p:txBody>
          <a:bodyPr/>
          <a:lstStyle/>
          <a:p>
            <a:r>
              <a:rPr lang="en-US" dirty="0"/>
              <a:t>Sample Footer Text</a:t>
            </a:r>
          </a:p>
        </p:txBody>
      </p:sp>
      <p:pic>
        <p:nvPicPr>
          <p:cNvPr id="8" name="Picture Placeholder 7" descr="A group of people sitting at desks in a classroom&#10;&#10;Descriere generată automat">
            <a:extLst>
              <a:ext uri="{FF2B5EF4-FFF2-40B4-BE49-F238E27FC236}">
                <a16:creationId xmlns="" xmlns:a16="http://schemas.microsoft.com/office/drawing/2014/main" id="{475C6BD1-82E4-89A9-D769-DC81D56B0139}"/>
              </a:ext>
            </a:extLst>
          </p:cNvPr>
          <p:cNvPicPr>
            <a:picLocks noGrp="1" noChangeAspect="1"/>
          </p:cNvPicPr>
          <p:nvPr>
            <p:ph type="pic" sz="quarter" idx="13"/>
          </p:nvPr>
        </p:nvPicPr>
        <p:blipFill>
          <a:blip r:embed="rId2"/>
          <a:srcRect t="12079" b="12079"/>
          <a:stretch/>
        </p:blipFill>
        <p:spPr/>
        <p:style>
          <a:lnRef idx="2">
            <a:schemeClr val="accent2"/>
          </a:lnRef>
          <a:fillRef idx="1">
            <a:schemeClr val="lt1"/>
          </a:fillRef>
          <a:effectRef idx="0">
            <a:schemeClr val="accent2"/>
          </a:effectRef>
          <a:fontRef idx="minor">
            <a:schemeClr val="dk1"/>
          </a:fontRef>
        </p:style>
      </p:pic>
      <p:sp>
        <p:nvSpPr>
          <p:cNvPr id="5" name="Text Placeholder 4">
            <a:extLst>
              <a:ext uri="{FF2B5EF4-FFF2-40B4-BE49-F238E27FC236}">
                <a16:creationId xmlns="" xmlns:a16="http://schemas.microsoft.com/office/drawing/2014/main" id="{6A162FE0-9E19-4342-9874-BC867F0D253A}"/>
              </a:ext>
            </a:extLst>
          </p:cNvPr>
          <p:cNvSpPr>
            <a:spLocks noGrp="1"/>
          </p:cNvSpPr>
          <p:nvPr>
            <p:ph type="body" sz="quarter" idx="15"/>
          </p:nvPr>
        </p:nvSpPr>
        <p:spPr>
          <a:xfrm>
            <a:off x="7895432" y="5513716"/>
            <a:ext cx="3221037" cy="231447"/>
          </a:xfrm>
        </p:spPr>
        <p:txBody>
          <a:bodyPr>
            <a:normAutofit fontScale="55000" lnSpcReduction="20000"/>
          </a:bodyPr>
          <a:lstStyle/>
          <a:p>
            <a:endParaRPr lang="en-US"/>
          </a:p>
        </p:txBody>
      </p:sp>
      <p:sp>
        <p:nvSpPr>
          <p:cNvPr id="6" name="Date Placeholder 5">
            <a:extLst>
              <a:ext uri="{FF2B5EF4-FFF2-40B4-BE49-F238E27FC236}">
                <a16:creationId xmlns="" xmlns:a16="http://schemas.microsoft.com/office/drawing/2014/main" id="{21073B9D-6E98-C707-8FB0-FE350F633D7B}"/>
              </a:ext>
            </a:extLst>
          </p:cNvPr>
          <p:cNvSpPr>
            <a:spLocks noGrp="1"/>
          </p:cNvSpPr>
          <p:nvPr>
            <p:ph type="dt" sz="half" idx="10"/>
          </p:nvPr>
        </p:nvSpPr>
        <p:spPr/>
        <p:txBody>
          <a:bodyPr/>
          <a:lstStyle/>
          <a:p>
            <a:r>
              <a:rPr lang="en-US" dirty="0" smtClean="0"/>
              <a:t>2/1/20XX</a:t>
            </a:r>
            <a:endParaRPr lang="en-US" dirty="0"/>
          </a:p>
        </p:txBody>
      </p:sp>
      <p:sp>
        <p:nvSpPr>
          <p:cNvPr id="7" name="Slide Number Placeholder 6">
            <a:extLst>
              <a:ext uri="{FF2B5EF4-FFF2-40B4-BE49-F238E27FC236}">
                <a16:creationId xmlns="" xmlns:a16="http://schemas.microsoft.com/office/drawing/2014/main" id="{7E9F386E-0867-C259-7DC4-3D06791913B0}"/>
              </a:ext>
            </a:extLst>
          </p:cNvPr>
          <p:cNvSpPr>
            <a:spLocks noGrp="1"/>
          </p:cNvSpPr>
          <p:nvPr>
            <p:ph type="sldNum" sz="quarter" idx="12"/>
          </p:nvPr>
        </p:nvSpPr>
        <p:spPr/>
        <p:txBody>
          <a:bodyPr/>
          <a:lstStyle/>
          <a:p>
            <a:fld id="{F8E28480-1C08-4458-AD97-0283E6FFD09D}" type="slidenum">
              <a:rPr lang="en-US" smtClean="0"/>
              <a:pPr/>
              <a:t>7</a:t>
            </a:fld>
            <a:endParaRPr lang="en-US" dirty="0"/>
          </a:p>
        </p:txBody>
      </p:sp>
    </p:spTree>
    <p:extLst>
      <p:ext uri="{BB962C8B-B14F-4D97-AF65-F5344CB8AC3E}">
        <p14:creationId xmlns:p14="http://schemas.microsoft.com/office/powerpoint/2010/main" val="2878030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80F953EB-7E8B-90B3-2123-2C3ECFA57D49}"/>
              </a:ext>
            </a:extLst>
          </p:cNvPr>
          <p:cNvSpPr>
            <a:spLocks noGrp="1"/>
          </p:cNvSpPr>
          <p:nvPr>
            <p:ph type="ftr" sz="quarter" idx="15"/>
          </p:nvPr>
        </p:nvSpPr>
        <p:spPr/>
        <p:txBody>
          <a:bodyPr/>
          <a:lstStyle/>
          <a:p>
            <a:r>
              <a:rPr lang="en-US" dirty="0"/>
              <a:t>Sample Footer Text</a:t>
            </a:r>
          </a:p>
        </p:txBody>
      </p:sp>
      <p:sp>
        <p:nvSpPr>
          <p:cNvPr id="4" name="Text Placeholder 3">
            <a:extLst>
              <a:ext uri="{FF2B5EF4-FFF2-40B4-BE49-F238E27FC236}">
                <a16:creationId xmlns="" xmlns:a16="http://schemas.microsoft.com/office/drawing/2014/main" id="{E3F0D5F2-FE0D-5B26-01AF-60D39E6C7E12}"/>
              </a:ext>
            </a:extLst>
          </p:cNvPr>
          <p:cNvSpPr>
            <a:spLocks noGrp="1"/>
          </p:cNvSpPr>
          <p:nvPr>
            <p:ph type="body" sz="quarter" idx="13"/>
          </p:nvPr>
        </p:nvSpPr>
        <p:spPr/>
        <p:txBody>
          <a:bodyPr vert="horz" lIns="91440" tIns="45720" rIns="91440" bIns="45720" rtlCol="0" anchor="t">
            <a:normAutofit/>
          </a:bodyPr>
          <a:lstStyle/>
          <a:p>
            <a:pPr algn="just"/>
            <a:r>
              <a:rPr lang="ro-RO" dirty="0" smtClean="0">
                <a:ea typeface="+mj-lt"/>
                <a:cs typeface="+mj-lt"/>
              </a:rPr>
              <a:t>    </a:t>
            </a:r>
            <a:r>
              <a:rPr lang="en-US" dirty="0" smtClean="0">
                <a:ea typeface="+mj-lt"/>
                <a:cs typeface="+mj-lt"/>
              </a:rPr>
              <a:t>La </a:t>
            </a:r>
            <a:r>
              <a:rPr lang="en-US" dirty="0" err="1">
                <a:ea typeface="+mj-lt"/>
                <a:cs typeface="+mj-lt"/>
              </a:rPr>
              <a:t>ora</a:t>
            </a:r>
            <a:r>
              <a:rPr lang="en-US" dirty="0">
                <a:ea typeface="+mj-lt"/>
                <a:cs typeface="+mj-lt"/>
              </a:rPr>
              <a:t> de </a:t>
            </a:r>
            <a:r>
              <a:rPr lang="en-US" dirty="0" err="1" smtClean="0">
                <a:ea typeface="+mj-lt"/>
                <a:cs typeface="+mj-lt"/>
              </a:rPr>
              <a:t>matematic</a:t>
            </a:r>
            <a:r>
              <a:rPr lang="ro-RO" dirty="0" smtClean="0">
                <a:ea typeface="+mj-lt"/>
                <a:cs typeface="+mj-lt"/>
              </a:rPr>
              <a:t>ă</a:t>
            </a:r>
            <a:r>
              <a:rPr lang="en-US" dirty="0" smtClean="0">
                <a:ea typeface="+mj-lt"/>
                <a:cs typeface="+mj-lt"/>
              </a:rPr>
              <a:t>, </a:t>
            </a:r>
            <a:r>
              <a:rPr lang="ro-RO" dirty="0" smtClean="0">
                <a:ea typeface="+mj-lt"/>
                <a:cs typeface="+mj-lt"/>
              </a:rPr>
              <a:t>am asistat la o </a:t>
            </a:r>
            <a:r>
              <a:rPr lang="en-US" dirty="0" err="1" smtClean="0">
                <a:ea typeface="+mj-lt"/>
                <a:cs typeface="+mj-lt"/>
              </a:rPr>
              <a:t>recapitula</a:t>
            </a:r>
            <a:r>
              <a:rPr lang="ro-RO" dirty="0" smtClean="0">
                <a:ea typeface="+mj-lt"/>
                <a:cs typeface="+mj-lt"/>
              </a:rPr>
              <a:t>re, cu noțiuni</a:t>
            </a:r>
            <a:r>
              <a:rPr lang="en-US" dirty="0" smtClean="0">
                <a:ea typeface="+mj-lt"/>
                <a:cs typeface="+mj-lt"/>
              </a:rPr>
              <a:t> </a:t>
            </a:r>
            <a:r>
              <a:rPr lang="en-US" dirty="0" err="1" smtClean="0">
                <a:ea typeface="+mj-lt"/>
                <a:cs typeface="+mj-lt"/>
              </a:rPr>
              <a:t>pe</a:t>
            </a:r>
            <a:r>
              <a:rPr lang="en-US" dirty="0" smtClean="0">
                <a:ea typeface="+mj-lt"/>
                <a:cs typeface="+mj-lt"/>
              </a:rPr>
              <a:t> </a:t>
            </a:r>
            <a:r>
              <a:rPr lang="en-US" dirty="0">
                <a:ea typeface="+mj-lt"/>
                <a:cs typeface="+mj-lt"/>
              </a:rPr>
              <a:t>care </a:t>
            </a:r>
            <a:r>
              <a:rPr lang="en-US" dirty="0" err="1">
                <a:ea typeface="+mj-lt"/>
                <a:cs typeface="+mj-lt"/>
              </a:rPr>
              <a:t>noi</a:t>
            </a:r>
            <a:r>
              <a:rPr lang="en-US" dirty="0">
                <a:ea typeface="+mj-lt"/>
                <a:cs typeface="+mj-lt"/>
              </a:rPr>
              <a:t> </a:t>
            </a:r>
            <a:r>
              <a:rPr lang="ro-RO" dirty="0" smtClean="0">
                <a:ea typeface="+mj-lt"/>
                <a:cs typeface="+mj-lt"/>
              </a:rPr>
              <a:t>le </a:t>
            </a:r>
            <a:r>
              <a:rPr lang="en-US" dirty="0" err="1" smtClean="0">
                <a:ea typeface="+mj-lt"/>
                <a:cs typeface="+mj-lt"/>
              </a:rPr>
              <a:t>făcusem</a:t>
            </a:r>
            <a:r>
              <a:rPr lang="en-US" dirty="0">
                <a:ea typeface="+mj-lt"/>
                <a:cs typeface="+mj-lt"/>
              </a:rPr>
              <a:t> </a:t>
            </a:r>
            <a:r>
              <a:rPr lang="en-US" dirty="0" err="1" smtClean="0">
                <a:ea typeface="+mj-lt"/>
                <a:cs typeface="+mj-lt"/>
              </a:rPr>
              <a:t>deja</a:t>
            </a:r>
            <a:r>
              <a:rPr lang="en-US" dirty="0" smtClean="0">
                <a:ea typeface="+mj-lt"/>
                <a:cs typeface="+mj-lt"/>
              </a:rPr>
              <a:t>, </a:t>
            </a:r>
            <a:r>
              <a:rPr lang="en-US" dirty="0" err="1">
                <a:ea typeface="+mj-lt"/>
                <a:cs typeface="+mj-lt"/>
              </a:rPr>
              <a:t>tocmai</a:t>
            </a:r>
            <a:r>
              <a:rPr lang="en-US" dirty="0">
                <a:ea typeface="+mj-lt"/>
                <a:cs typeface="+mj-lt"/>
              </a:rPr>
              <a:t> de </a:t>
            </a:r>
            <a:r>
              <a:rPr lang="en-US" dirty="0" err="1">
                <a:ea typeface="+mj-lt"/>
                <a:cs typeface="+mj-lt"/>
              </a:rPr>
              <a:t>aceea</a:t>
            </a:r>
            <a:r>
              <a:rPr lang="en-US" dirty="0">
                <a:ea typeface="+mj-lt"/>
                <a:cs typeface="+mj-lt"/>
              </a:rPr>
              <a:t> am </a:t>
            </a:r>
            <a:r>
              <a:rPr lang="en-US" dirty="0" err="1">
                <a:ea typeface="+mj-lt"/>
                <a:cs typeface="+mj-lt"/>
              </a:rPr>
              <a:t>putut</a:t>
            </a:r>
            <a:r>
              <a:rPr lang="en-US" dirty="0">
                <a:ea typeface="+mj-lt"/>
                <a:cs typeface="+mj-lt"/>
              </a:rPr>
              <a:t> </a:t>
            </a:r>
            <a:r>
              <a:rPr lang="ro-RO" dirty="0" smtClean="0">
                <a:ea typeface="+mj-lt"/>
                <a:cs typeface="+mj-lt"/>
              </a:rPr>
              <a:t>să ne implicăm, cu acordul domnului profesor, și </a:t>
            </a:r>
            <a:r>
              <a:rPr lang="en-US" dirty="0" smtClean="0">
                <a:ea typeface="+mj-lt"/>
                <a:cs typeface="+mj-lt"/>
              </a:rPr>
              <a:t>s</a:t>
            </a:r>
            <a:r>
              <a:rPr lang="ro-RO" dirty="0" smtClean="0">
                <a:ea typeface="+mj-lt"/>
                <a:cs typeface="+mj-lt"/>
              </a:rPr>
              <a:t>ă</a:t>
            </a:r>
            <a:r>
              <a:rPr lang="en-US" dirty="0" smtClean="0">
                <a:ea typeface="+mj-lt"/>
                <a:cs typeface="+mj-lt"/>
              </a:rPr>
              <a:t> </a:t>
            </a:r>
            <a:r>
              <a:rPr lang="en-US" dirty="0">
                <a:ea typeface="+mj-lt"/>
                <a:cs typeface="+mj-lt"/>
              </a:rPr>
              <a:t>le </a:t>
            </a:r>
            <a:r>
              <a:rPr lang="en-US" dirty="0" err="1" smtClean="0">
                <a:ea typeface="+mj-lt"/>
                <a:cs typeface="+mj-lt"/>
              </a:rPr>
              <a:t>explic</a:t>
            </a:r>
            <a:r>
              <a:rPr lang="ro-RO" dirty="0" smtClean="0">
                <a:ea typeface="+mj-lt"/>
                <a:cs typeface="+mj-lt"/>
              </a:rPr>
              <a:t>ă</a:t>
            </a:r>
            <a:r>
              <a:rPr lang="en-US" dirty="0" smtClean="0">
                <a:ea typeface="+mj-lt"/>
                <a:cs typeface="+mj-lt"/>
              </a:rPr>
              <a:t>m </a:t>
            </a:r>
            <a:r>
              <a:rPr lang="ro-RO" dirty="0" smtClean="0">
                <a:ea typeface="+mj-lt"/>
                <a:cs typeface="+mj-lt"/>
              </a:rPr>
              <a:t>elevilor,</a:t>
            </a:r>
            <a:r>
              <a:rPr lang="en-US" dirty="0" smtClean="0">
                <a:ea typeface="+mj-lt"/>
                <a:cs typeface="+mj-lt"/>
              </a:rPr>
              <a:t> s</a:t>
            </a:r>
            <a:r>
              <a:rPr lang="ro-RO" dirty="0" smtClean="0">
                <a:ea typeface="+mj-lt"/>
                <a:cs typeface="+mj-lt"/>
              </a:rPr>
              <a:t>ă</a:t>
            </a:r>
            <a:r>
              <a:rPr lang="en-US" dirty="0" smtClean="0">
                <a:ea typeface="+mj-lt"/>
                <a:cs typeface="+mj-lt"/>
              </a:rPr>
              <a:t> </a:t>
            </a:r>
            <a:r>
              <a:rPr lang="en-US" dirty="0" err="1">
                <a:ea typeface="+mj-lt"/>
                <a:cs typeface="+mj-lt"/>
              </a:rPr>
              <a:t>îi</a:t>
            </a:r>
            <a:r>
              <a:rPr lang="en-US" dirty="0">
                <a:ea typeface="+mj-lt"/>
                <a:cs typeface="+mj-lt"/>
              </a:rPr>
              <a:t> </a:t>
            </a:r>
            <a:r>
              <a:rPr lang="en-US" dirty="0" err="1">
                <a:ea typeface="+mj-lt"/>
                <a:cs typeface="+mj-lt"/>
              </a:rPr>
              <a:t>învățăm</a:t>
            </a:r>
            <a:r>
              <a:rPr lang="en-US" dirty="0">
                <a:ea typeface="+mj-lt"/>
                <a:cs typeface="+mj-lt"/>
              </a:rPr>
              <a:t> cum pot </a:t>
            </a:r>
            <a:r>
              <a:rPr lang="en-US" dirty="0" err="1">
                <a:ea typeface="+mj-lt"/>
                <a:cs typeface="+mj-lt"/>
              </a:rPr>
              <a:t>rezolva</a:t>
            </a:r>
            <a:r>
              <a:rPr lang="en-US" dirty="0">
                <a:ea typeface="+mj-lt"/>
                <a:cs typeface="+mj-lt"/>
              </a:rPr>
              <a:t> </a:t>
            </a:r>
            <a:r>
              <a:rPr lang="en-US" dirty="0" err="1">
                <a:ea typeface="+mj-lt"/>
                <a:cs typeface="+mj-lt"/>
              </a:rPr>
              <a:t>exercițiile</a:t>
            </a:r>
            <a:r>
              <a:rPr lang="en-US" dirty="0">
                <a:ea typeface="+mj-lt"/>
                <a:cs typeface="+mj-lt"/>
              </a:rPr>
              <a:t>, </a:t>
            </a:r>
            <a:r>
              <a:rPr lang="en-US" dirty="0" err="1">
                <a:ea typeface="+mj-lt"/>
                <a:cs typeface="+mj-lt"/>
              </a:rPr>
              <a:t>după</a:t>
            </a:r>
            <a:r>
              <a:rPr lang="en-US" dirty="0">
                <a:ea typeface="+mj-lt"/>
                <a:cs typeface="+mj-lt"/>
              </a:rPr>
              <a:t> </a:t>
            </a:r>
            <a:r>
              <a:rPr lang="en-US" dirty="0" err="1">
                <a:ea typeface="+mj-lt"/>
                <a:cs typeface="+mj-lt"/>
              </a:rPr>
              <a:t>metoda</a:t>
            </a:r>
            <a:r>
              <a:rPr lang="en-US" dirty="0">
                <a:ea typeface="+mj-lt"/>
                <a:cs typeface="+mj-lt"/>
              </a:rPr>
              <a:t> </a:t>
            </a:r>
            <a:r>
              <a:rPr lang="en-US" dirty="0" err="1">
                <a:ea typeface="+mj-lt"/>
                <a:cs typeface="+mj-lt"/>
              </a:rPr>
              <a:t>învățată</a:t>
            </a:r>
            <a:r>
              <a:rPr lang="en-US" dirty="0">
                <a:ea typeface="+mj-lt"/>
                <a:cs typeface="+mj-lt"/>
              </a:rPr>
              <a:t> de </a:t>
            </a:r>
            <a:r>
              <a:rPr lang="en-US" dirty="0" err="1">
                <a:ea typeface="+mj-lt"/>
                <a:cs typeface="+mj-lt"/>
              </a:rPr>
              <a:t>noi</a:t>
            </a:r>
            <a:r>
              <a:rPr lang="en-US" dirty="0">
                <a:ea typeface="+mj-lt"/>
                <a:cs typeface="+mj-lt"/>
              </a:rPr>
              <a:t> la </a:t>
            </a:r>
            <a:r>
              <a:rPr lang="en-US" dirty="0" err="1" smtClean="0">
                <a:ea typeface="+mj-lt"/>
                <a:cs typeface="+mj-lt"/>
              </a:rPr>
              <a:t>clas</a:t>
            </a:r>
            <a:r>
              <a:rPr lang="ro-RO" dirty="0" smtClean="0">
                <a:ea typeface="+mj-lt"/>
                <a:cs typeface="+mj-lt"/>
              </a:rPr>
              <a:t>ă.</a:t>
            </a:r>
            <a:r>
              <a:rPr lang="ro-RO" dirty="0">
                <a:ea typeface="+mj-lt"/>
                <a:cs typeface="+mj-lt"/>
              </a:rPr>
              <a:t> </a:t>
            </a:r>
            <a:r>
              <a:rPr lang="en-US" dirty="0" smtClean="0">
                <a:ea typeface="+mj-lt"/>
                <a:cs typeface="+mj-lt"/>
              </a:rPr>
              <a:t>Am </a:t>
            </a:r>
            <a:r>
              <a:rPr lang="en-US" dirty="0" err="1">
                <a:ea typeface="+mj-lt"/>
                <a:cs typeface="+mj-lt"/>
              </a:rPr>
              <a:t>legat</a:t>
            </a:r>
            <a:r>
              <a:rPr lang="en-US" dirty="0">
                <a:ea typeface="+mj-lt"/>
                <a:cs typeface="+mj-lt"/>
              </a:rPr>
              <a:t> </a:t>
            </a:r>
            <a:r>
              <a:rPr lang="ro-RO" dirty="0" smtClean="0">
                <a:ea typeface="+mj-lt"/>
                <a:cs typeface="+mj-lt"/>
              </a:rPr>
              <a:t>ș</a:t>
            </a:r>
            <a:r>
              <a:rPr lang="en-US" dirty="0" smtClean="0">
                <a:ea typeface="+mj-lt"/>
                <a:cs typeface="+mj-lt"/>
              </a:rPr>
              <a:t>i </a:t>
            </a:r>
            <a:r>
              <a:rPr lang="en-US" dirty="0" err="1" smtClean="0">
                <a:ea typeface="+mj-lt"/>
                <a:cs typeface="+mj-lt"/>
              </a:rPr>
              <a:t>prieteni</a:t>
            </a:r>
            <a:r>
              <a:rPr lang="ro-RO" dirty="0" smtClean="0">
                <a:ea typeface="+mj-lt"/>
                <a:cs typeface="+mj-lt"/>
              </a:rPr>
              <a:t>i</a:t>
            </a:r>
            <a:r>
              <a:rPr lang="en-US" dirty="0" smtClean="0">
                <a:ea typeface="+mj-lt"/>
                <a:cs typeface="+mj-lt"/>
              </a:rPr>
              <a:t> </a:t>
            </a:r>
            <a:r>
              <a:rPr lang="en-US" dirty="0">
                <a:ea typeface="+mj-lt"/>
                <a:cs typeface="+mj-lt"/>
              </a:rPr>
              <a:t>care </a:t>
            </a:r>
            <a:r>
              <a:rPr lang="en-US" dirty="0" err="1">
                <a:ea typeface="+mj-lt"/>
                <a:cs typeface="+mj-lt"/>
              </a:rPr>
              <a:t>chiar</a:t>
            </a:r>
            <a:r>
              <a:rPr lang="en-US" dirty="0">
                <a:ea typeface="+mj-lt"/>
                <a:cs typeface="+mj-lt"/>
              </a:rPr>
              <a:t> </a:t>
            </a:r>
            <a:r>
              <a:rPr lang="ro-RO" dirty="0" smtClean="0">
                <a:ea typeface="+mj-lt"/>
                <a:cs typeface="+mj-lt"/>
              </a:rPr>
              <a:t>ș</a:t>
            </a:r>
            <a:r>
              <a:rPr lang="en-US" dirty="0" smtClean="0">
                <a:ea typeface="+mj-lt"/>
                <a:cs typeface="+mj-lt"/>
              </a:rPr>
              <a:t>i </a:t>
            </a:r>
            <a:r>
              <a:rPr lang="en-US" dirty="0" err="1">
                <a:ea typeface="+mj-lt"/>
                <a:cs typeface="+mj-lt"/>
              </a:rPr>
              <a:t>acum</a:t>
            </a:r>
            <a:r>
              <a:rPr lang="en-US" dirty="0">
                <a:ea typeface="+mj-lt"/>
                <a:cs typeface="+mj-lt"/>
              </a:rPr>
              <a:t> </a:t>
            </a:r>
            <a:r>
              <a:rPr lang="en-US" dirty="0" smtClean="0">
                <a:ea typeface="+mj-lt"/>
                <a:cs typeface="+mj-lt"/>
              </a:rPr>
              <a:t>exist</a:t>
            </a:r>
            <a:r>
              <a:rPr lang="ro-RO" dirty="0" smtClean="0">
                <a:ea typeface="+mj-lt"/>
                <a:cs typeface="+mj-lt"/>
              </a:rPr>
              <a:t>ă</a:t>
            </a:r>
            <a:r>
              <a:rPr lang="en-US" dirty="0" smtClean="0">
                <a:ea typeface="+mj-lt"/>
                <a:cs typeface="+mj-lt"/>
              </a:rPr>
              <a:t>,</a:t>
            </a:r>
            <a:r>
              <a:rPr lang="ro-RO" dirty="0" smtClean="0">
                <a:ea typeface="+mj-lt"/>
                <a:cs typeface="+mj-lt"/>
              </a:rPr>
              <a:t> făcând schimb de idei, împărtășindu-ne diverse experiențe, pe </a:t>
            </a:r>
            <a:r>
              <a:rPr lang="en-US" dirty="0" err="1" smtClean="0">
                <a:ea typeface="+mj-lt"/>
                <a:cs typeface="+mj-lt"/>
              </a:rPr>
              <a:t>inst</a:t>
            </a:r>
            <a:r>
              <a:rPr lang="ro-RO" dirty="0" smtClean="0">
                <a:ea typeface="+mj-lt"/>
                <a:cs typeface="+mj-lt"/>
              </a:rPr>
              <a:t>a</a:t>
            </a:r>
            <a:r>
              <a:rPr lang="en-US" dirty="0" smtClean="0">
                <a:ea typeface="+mj-lt"/>
                <a:cs typeface="+mj-lt"/>
              </a:rPr>
              <a:t>gram</a:t>
            </a:r>
            <a:r>
              <a:rPr lang="en-US" dirty="0">
                <a:ea typeface="+mj-lt"/>
                <a:cs typeface="+mj-lt"/>
              </a:rPr>
              <a:t> </a:t>
            </a:r>
            <a:r>
              <a:rPr lang="en-US" dirty="0" err="1">
                <a:ea typeface="+mj-lt"/>
                <a:cs typeface="+mj-lt"/>
              </a:rPr>
              <a:t>sau</a:t>
            </a:r>
            <a:r>
              <a:rPr lang="en-US" dirty="0">
                <a:ea typeface="+mj-lt"/>
                <a:cs typeface="+mj-lt"/>
              </a:rPr>
              <a:t> </a:t>
            </a:r>
            <a:r>
              <a:rPr lang="en-US" dirty="0" err="1" smtClean="0">
                <a:ea typeface="+mj-lt"/>
                <a:cs typeface="+mj-lt"/>
              </a:rPr>
              <a:t>whatsapp</a:t>
            </a:r>
            <a:r>
              <a:rPr lang="ro-RO" dirty="0" smtClean="0">
                <a:ea typeface="+mj-lt"/>
                <a:cs typeface="+mj-lt"/>
              </a:rPr>
              <a:t>.</a:t>
            </a:r>
            <a:r>
              <a:rPr lang="ro-RO" dirty="0">
                <a:ea typeface="+mj-lt"/>
                <a:cs typeface="+mj-lt"/>
              </a:rPr>
              <a:t> </a:t>
            </a:r>
            <a:endParaRPr lang="en-US" dirty="0"/>
          </a:p>
        </p:txBody>
      </p:sp>
      <p:pic>
        <p:nvPicPr>
          <p:cNvPr id="9" name="Picture Placeholder 8" descr="A group of people looking at a screen&#10;&#10;Descriere generată automat">
            <a:extLst>
              <a:ext uri="{FF2B5EF4-FFF2-40B4-BE49-F238E27FC236}">
                <a16:creationId xmlns="" xmlns:a16="http://schemas.microsoft.com/office/drawing/2014/main" id="{1DC21DDA-B2E5-9FAB-27A1-BAE41489B9EB}"/>
              </a:ext>
            </a:extLst>
          </p:cNvPr>
          <p:cNvPicPr>
            <a:picLocks noGrp="1" noChangeAspect="1"/>
          </p:cNvPicPr>
          <p:nvPr>
            <p:ph type="pic" sz="quarter" idx="10"/>
          </p:nvPr>
        </p:nvPicPr>
        <p:blipFill>
          <a:blip r:embed="rId2"/>
          <a:srcRect t="16250" b="16250"/>
          <a:stretch/>
        </p:blipFill>
        <p:spPr/>
      </p:pic>
      <p:pic>
        <p:nvPicPr>
          <p:cNvPr id="10" name="Picture Placeholder 9" descr="A group of people posing for a photo&#10;&#10;Descriere generată automat">
            <a:extLst>
              <a:ext uri="{FF2B5EF4-FFF2-40B4-BE49-F238E27FC236}">
                <a16:creationId xmlns="" xmlns:a16="http://schemas.microsoft.com/office/drawing/2014/main" id="{CC6AE0ED-F107-62B9-A10A-D29E2FC13772}"/>
              </a:ext>
            </a:extLst>
          </p:cNvPr>
          <p:cNvPicPr>
            <a:picLocks noGrp="1" noChangeAspect="1"/>
          </p:cNvPicPr>
          <p:nvPr>
            <p:ph type="pic" sz="quarter" idx="11"/>
          </p:nvPr>
        </p:nvPicPr>
        <p:blipFill>
          <a:blip r:embed="rId3"/>
          <a:srcRect l="8416" r="8416"/>
          <a:stretch/>
        </p:blipFill>
        <p:spPr/>
      </p:pic>
      <p:sp>
        <p:nvSpPr>
          <p:cNvPr id="7" name="Date Placeholder 6">
            <a:extLst>
              <a:ext uri="{FF2B5EF4-FFF2-40B4-BE49-F238E27FC236}">
                <a16:creationId xmlns="" xmlns:a16="http://schemas.microsoft.com/office/drawing/2014/main" id="{CC97BDAA-DD42-99A1-45C1-F1025A6AD305}"/>
              </a:ext>
            </a:extLst>
          </p:cNvPr>
          <p:cNvSpPr>
            <a:spLocks noGrp="1"/>
          </p:cNvSpPr>
          <p:nvPr>
            <p:ph type="dt" sz="half" idx="14"/>
          </p:nvPr>
        </p:nvSpPr>
        <p:spPr/>
        <p:txBody>
          <a:bodyPr/>
          <a:lstStyle/>
          <a:p>
            <a:r>
              <a:rPr lang="en-US" dirty="0"/>
              <a:t>2/1/20XX</a:t>
            </a:r>
          </a:p>
        </p:txBody>
      </p:sp>
      <p:sp>
        <p:nvSpPr>
          <p:cNvPr id="8" name="Slide Number Placeholder 7">
            <a:extLst>
              <a:ext uri="{FF2B5EF4-FFF2-40B4-BE49-F238E27FC236}">
                <a16:creationId xmlns="" xmlns:a16="http://schemas.microsoft.com/office/drawing/2014/main" id="{5A109C38-A511-9C12-0570-127189FCCD27}"/>
              </a:ext>
            </a:extLst>
          </p:cNvPr>
          <p:cNvSpPr>
            <a:spLocks noGrp="1"/>
          </p:cNvSpPr>
          <p:nvPr>
            <p:ph type="sldNum" sz="quarter" idx="16"/>
          </p:nvPr>
        </p:nvSpPr>
        <p:spPr/>
        <p:txBody>
          <a:bodyPr/>
          <a:lstStyle/>
          <a:p>
            <a:fld id="{F8E28480-1C08-4458-AD97-0283E6FFD09D}" type="slidenum">
              <a:rPr lang="en-US" smtClean="0"/>
              <a:pPr/>
              <a:t>8</a:t>
            </a:fld>
            <a:endParaRPr lang="en-US" dirty="0"/>
          </a:p>
        </p:txBody>
      </p:sp>
    </p:spTree>
    <p:extLst>
      <p:ext uri="{BB962C8B-B14F-4D97-AF65-F5344CB8AC3E}">
        <p14:creationId xmlns:p14="http://schemas.microsoft.com/office/powerpoint/2010/main" val="3521948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57E0E5-5CFD-D44B-D4D2-9DA7809AB86E}"/>
              </a:ext>
            </a:extLst>
          </p:cNvPr>
          <p:cNvSpPr>
            <a:spLocks noGrp="1"/>
          </p:cNvSpPr>
          <p:nvPr>
            <p:ph type="title"/>
          </p:nvPr>
        </p:nvSpPr>
        <p:spPr/>
        <p:txBody>
          <a:bodyPr/>
          <a:lstStyle/>
          <a:p>
            <a:r>
              <a:rPr lang="en-US" dirty="0" err="1"/>
              <a:t>Obiective</a:t>
            </a:r>
            <a:r>
              <a:rPr lang="en-US" dirty="0"/>
              <a:t> </a:t>
            </a:r>
            <a:r>
              <a:rPr lang="en-US" dirty="0" err="1"/>
              <a:t>turistice</a:t>
            </a:r>
            <a:r>
              <a:rPr lang="en-US" dirty="0"/>
              <a:t> </a:t>
            </a:r>
          </a:p>
        </p:txBody>
      </p:sp>
      <p:sp>
        <p:nvSpPr>
          <p:cNvPr id="3" name="Footer Placeholder 2">
            <a:extLst>
              <a:ext uri="{FF2B5EF4-FFF2-40B4-BE49-F238E27FC236}">
                <a16:creationId xmlns="" xmlns:a16="http://schemas.microsoft.com/office/drawing/2014/main" id="{A98F6F0C-4299-062B-04E5-9BA39056C8C9}"/>
              </a:ext>
            </a:extLst>
          </p:cNvPr>
          <p:cNvSpPr>
            <a:spLocks noGrp="1"/>
          </p:cNvSpPr>
          <p:nvPr>
            <p:ph type="ftr" sz="quarter" idx="11"/>
          </p:nvPr>
        </p:nvSpPr>
        <p:spPr/>
        <p:txBody>
          <a:bodyPr/>
          <a:lstStyle/>
          <a:p>
            <a:r>
              <a:rPr lang="en-US" dirty="0"/>
              <a:t>Sample Footer Text</a:t>
            </a:r>
          </a:p>
        </p:txBody>
      </p:sp>
      <p:sp>
        <p:nvSpPr>
          <p:cNvPr id="4" name="Content Placeholder 3">
            <a:extLst>
              <a:ext uri="{FF2B5EF4-FFF2-40B4-BE49-F238E27FC236}">
                <a16:creationId xmlns="" xmlns:a16="http://schemas.microsoft.com/office/drawing/2014/main" id="{53822A1A-7374-EF7B-63FE-867A765EAE48}"/>
              </a:ext>
            </a:extLst>
          </p:cNvPr>
          <p:cNvSpPr>
            <a:spLocks noGrp="1"/>
          </p:cNvSpPr>
          <p:nvPr>
            <p:ph sz="quarter" idx="14"/>
          </p:nvPr>
        </p:nvSpPr>
        <p:spPr/>
        <p:txBody>
          <a:bodyPr vert="horz" lIns="91440" tIns="45720" rIns="91440" bIns="45720" rtlCol="0" anchor="t">
            <a:normAutofit lnSpcReduction="10000"/>
          </a:bodyPr>
          <a:lstStyle/>
          <a:p>
            <a:pPr marL="0" indent="0" algn="just">
              <a:buNone/>
            </a:pPr>
            <a:r>
              <a:rPr lang="ro-RO" dirty="0" smtClean="0"/>
              <a:t>Ne-am îmbogățit sufletește, dar și din punct de vedere cultural, prin numeroasele vizite la obiectivele culturale și turistice din Istanbul: Piața</a:t>
            </a:r>
            <a:r>
              <a:rPr lang="en-US" dirty="0" err="1" smtClean="0"/>
              <a:t>Takism</a:t>
            </a:r>
            <a:r>
              <a:rPr lang="ro-RO" dirty="0" smtClean="0"/>
              <a:t>, numeroase Moschei, Acvariul, </a:t>
            </a:r>
            <a:r>
              <a:rPr lang="en-US" dirty="0" smtClean="0"/>
              <a:t> </a:t>
            </a:r>
            <a:r>
              <a:rPr lang="ro-RO" dirty="0"/>
              <a:t>c</a:t>
            </a:r>
            <a:r>
              <a:rPr lang="ro-RO" dirty="0" smtClean="0"/>
              <a:t>elebrul Bazar, muzee, cartierul pitoresc Pierre Loti unde se găsește și muzeul dedicat lui Dimitrie Cantemir, centrul vechi din partea asiatică, croazieră pe Bosfor etc și am întregit experiența cu testarea produselor culinare turcești.</a:t>
            </a:r>
            <a:endParaRPr lang="en-US" dirty="0"/>
          </a:p>
          <a:p>
            <a:pPr marL="0" indent="0">
              <a:buNone/>
            </a:pPr>
            <a:endParaRPr lang="en-US" dirty="0"/>
          </a:p>
        </p:txBody>
      </p:sp>
      <p:pic>
        <p:nvPicPr>
          <p:cNvPr id="8" name="Picture Placeholder 7" descr="A group of people posing for a photo&#10;&#10;Descriere generată automat">
            <a:extLst>
              <a:ext uri="{FF2B5EF4-FFF2-40B4-BE49-F238E27FC236}">
                <a16:creationId xmlns="" xmlns:a16="http://schemas.microsoft.com/office/drawing/2014/main" id="{E31AB02D-500B-10E3-71BB-0E4D6D182D58}"/>
              </a:ext>
            </a:extLst>
          </p:cNvPr>
          <p:cNvPicPr>
            <a:picLocks noGrp="1" noChangeAspect="1"/>
          </p:cNvPicPr>
          <p:nvPr>
            <p:ph type="pic" sz="quarter" idx="13"/>
          </p:nvPr>
        </p:nvPicPr>
        <p:blipFill>
          <a:blip r:embed="rId2"/>
          <a:srcRect l="26780" r="26780"/>
          <a:stretch/>
        </p:blipFill>
        <p:spPr/>
      </p:pic>
      <p:sp>
        <p:nvSpPr>
          <p:cNvPr id="6" name="Date Placeholder 5">
            <a:extLst>
              <a:ext uri="{FF2B5EF4-FFF2-40B4-BE49-F238E27FC236}">
                <a16:creationId xmlns="" xmlns:a16="http://schemas.microsoft.com/office/drawing/2014/main" id="{55F548FA-0D1D-643D-509D-62BD0950C109}"/>
              </a:ext>
            </a:extLst>
          </p:cNvPr>
          <p:cNvSpPr>
            <a:spLocks noGrp="1"/>
          </p:cNvSpPr>
          <p:nvPr>
            <p:ph type="dt" sz="half" idx="10"/>
          </p:nvPr>
        </p:nvSpPr>
        <p:spPr/>
        <p:txBody>
          <a:bodyPr/>
          <a:lstStyle/>
          <a:p>
            <a:r>
              <a:rPr lang="en-US" dirty="0"/>
              <a:t>2/1/20XX</a:t>
            </a:r>
          </a:p>
        </p:txBody>
      </p:sp>
      <p:sp>
        <p:nvSpPr>
          <p:cNvPr id="7" name="Slide Number Placeholder 6">
            <a:extLst>
              <a:ext uri="{FF2B5EF4-FFF2-40B4-BE49-F238E27FC236}">
                <a16:creationId xmlns="" xmlns:a16="http://schemas.microsoft.com/office/drawing/2014/main" id="{5494992E-8F8A-CA7F-6867-B29FADFF345B}"/>
              </a:ext>
            </a:extLst>
          </p:cNvPr>
          <p:cNvSpPr>
            <a:spLocks noGrp="1"/>
          </p:cNvSpPr>
          <p:nvPr>
            <p:ph type="sldNum" sz="quarter" idx="12"/>
          </p:nvPr>
        </p:nvSpPr>
        <p:spPr/>
        <p:txBody>
          <a:bodyPr/>
          <a:lstStyle/>
          <a:p>
            <a:fld id="{F8E28480-1C08-4458-AD97-0283E6FFD09D}" type="slidenum">
              <a:rPr lang="en-US" smtClean="0"/>
              <a:pPr/>
              <a:t>9</a:t>
            </a:fld>
            <a:endParaRPr lang="en-US" dirty="0"/>
          </a:p>
        </p:txBody>
      </p:sp>
    </p:spTree>
    <p:extLst>
      <p:ext uri="{BB962C8B-B14F-4D97-AF65-F5344CB8AC3E}">
        <p14:creationId xmlns:p14="http://schemas.microsoft.com/office/powerpoint/2010/main" val="1251882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lassic Frame_Win32_LW_SL_v4" id="{66350BB4-053A-4187-9D4E-23A2C0603A88}" vid="{E45D63AB-3B63-492D-ACC7-7815E78CAC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F2F1B0-A2C1-4287-BF24-71D3400DD7C5}">
  <ds:schemaRefs>
    <ds:schemaRef ds:uri="http://schemas.microsoft.com/sharepoint/v3/contenttype/forms"/>
  </ds:schemaRefs>
</ds:datastoreItem>
</file>

<file path=customXml/itemProps2.xml><?xml version="1.0" encoding="utf-8"?>
<ds:datastoreItem xmlns:ds="http://schemas.openxmlformats.org/officeDocument/2006/customXml" ds:itemID="{B812FA17-E7B0-403B-A46B-50242E5D77C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BE4D7882-D21E-4054-81AE-3CFC8D649F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309</TotalTime>
  <Words>668</Words>
  <Application>Microsoft Office PowerPoint</Application>
  <PresentationFormat>Custom</PresentationFormat>
  <Paragraphs>55</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ClassicFrameVTI</vt:lpstr>
      <vt:lpstr>DISEMINAREA PROIECTULUI ERASMUS+ AL LICEULUI TEORETIC „HENRI COANDĂ” BACĂU NUMĂR PROIECT: 2023- 1-RO01-KA121-SCH-000130464 PENTRU ȘCOLI ACREDITATE COD DE ACREDITARE: 2022-1-RO01-KA120-SCH-000105409</vt:lpstr>
      <vt:lpstr>Cuprins </vt:lpstr>
      <vt:lpstr>Kadikoy Anadolu Lisesi</vt:lpstr>
      <vt:lpstr>Clase,cluburi și laboratoare </vt:lpstr>
      <vt:lpstr>   </vt:lpstr>
      <vt:lpstr>PowerPoint Presentation</vt:lpstr>
      <vt:lpstr>Am participat atât la ore de curs (engleză, biologie, matematică), dar și la activitățile extracurriculare și de timp liber, prin care am reușit și să ne construim relații de prietenie.∙</vt:lpstr>
      <vt:lpstr>PowerPoint Presentation</vt:lpstr>
      <vt:lpstr>Obiective turistice </vt:lpstr>
      <vt:lpstr>Feedback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
  <cp:lastModifiedBy>pc16</cp:lastModifiedBy>
  <cp:revision>269</cp:revision>
  <dcterms:created xsi:type="dcterms:W3CDTF">2024-05-30T20:16:05Z</dcterms:created>
  <dcterms:modified xsi:type="dcterms:W3CDTF">2024-06-07T10:00:02Z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